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414" r:id="rId3"/>
    <p:sldId id="415" r:id="rId4"/>
    <p:sldId id="430" r:id="rId5"/>
    <p:sldId id="416" r:id="rId6"/>
    <p:sldId id="417" r:id="rId7"/>
    <p:sldId id="422" r:id="rId8"/>
    <p:sldId id="423" r:id="rId9"/>
    <p:sldId id="418" r:id="rId10"/>
    <p:sldId id="419" r:id="rId11"/>
    <p:sldId id="420" r:id="rId12"/>
    <p:sldId id="421" r:id="rId13"/>
    <p:sldId id="424" r:id="rId14"/>
    <p:sldId id="425" r:id="rId15"/>
    <p:sldId id="426" r:id="rId16"/>
    <p:sldId id="444" r:id="rId17"/>
    <p:sldId id="427" r:id="rId18"/>
    <p:sldId id="428" r:id="rId19"/>
    <p:sldId id="429" r:id="rId20"/>
    <p:sldId id="431" r:id="rId21"/>
    <p:sldId id="432" r:id="rId22"/>
    <p:sldId id="433" r:id="rId23"/>
    <p:sldId id="434" r:id="rId24"/>
    <p:sldId id="435" r:id="rId25"/>
    <p:sldId id="436" r:id="rId26"/>
    <p:sldId id="437" r:id="rId27"/>
    <p:sldId id="438" r:id="rId28"/>
    <p:sldId id="439" r:id="rId29"/>
    <p:sldId id="440" r:id="rId30"/>
    <p:sldId id="441" r:id="rId31"/>
    <p:sldId id="442" r:id="rId32"/>
    <p:sldId id="443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5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473" r:id="rId62"/>
    <p:sldId id="474" r:id="rId63"/>
    <p:sldId id="475" r:id="rId64"/>
    <p:sldId id="476" r:id="rId6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8" autoAdjust="0"/>
    <p:restoredTop sz="94660"/>
  </p:normalViewPr>
  <p:slideViewPr>
    <p:cSldViewPr>
      <p:cViewPr varScale="1">
        <p:scale>
          <a:sx n="153" d="100"/>
          <a:sy n="153" d="100"/>
        </p:scale>
        <p:origin x="56" y="3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1T16:06:35.513"/>
    </inkml:context>
    <inkml:brush xml:id="br0">
      <inkml:brushProperty name="width" value="0.35" units="cm"/>
      <inkml:brushProperty name="height" value="0.35" units="cm"/>
      <inkml:brushProperty name="color" value="#FF4E00"/>
      <inkml:brushProperty name="inkEffects" value="rainbow"/>
      <inkml:brushProperty name="anchorX" value="-1140.96008"/>
      <inkml:brushProperty name="anchorY" value="-5771.36328"/>
      <inkml:brushProperty name="scaleFactor" value="0.5"/>
    </inkml:brush>
  </inkml:definitions>
  <inkml:trace contextRef="#ctx0" brushRef="#br0">117 1 24575,'0'0'0,"2"0"0,7 0 0,10 0 0,6 0 0,8 0 0,11 0 0,8 0 0,14 0 0,14 0 0,14 0 0,14 0 0,12 0 0,5 0 0,0 0 0,-5 0 0,-14 0 0,-17 0 0,-21 0 0,-20 0 0,-17 0 0,-10 0 0,-8 0 0,-2 2 0,6 0 0,5 1 0,7 1 0,8 0 0,5-1 0,4 0 0,-1-2 0,-4 0 0,-4 0 0,-5-1 0,-2 0 0,-3 2 0,8 0 0,2 0 0,0 0 0,8-1 0,4 0 0,1-1 0,6 1 0,1-1 0,4 0 0,-2 0 0,2-1 0,7 1 0,11 0 0,13 3 0,10-1 0,7 0 0,-4 0 0,-7 0 0,-11-1 0,-5-1 0,-15 0 0,-7 0 0,-11 0 0,-8 0 0,-6 0 0,-6 0 0,-1 0 0,2 0 0,2 0 0,1 0 0,3 0 0,3 0 0,7 0 0,3 0 0,6 0 0,8 0 0,12 5 0,3-1 0,33 1 0,5-1 0,-3-1 0,-2-2 0,-7 0 0,-4 0 0,0-1 0,0 0 0,4-1 0,-2 1 0,-2 0 0,-2 0 0,-2 0 0,-2 0 0,1 0 0,4 0 0,5 0 0,3 2 0,-1 1 0,21-1 0,-5 0 0,1-1 0,-15-2 0,-16-1 0,-17 0 0,-8 0 0,-9 0 0,-3 1 0,0 1 0,6-1 0,9 1 0,3 0 0,9 0 0,4 1 0,-1-1 0,-2 0 0,-4 0 0,-6 0 0,-3 0 0,8 0 0,-6 0 0,11 0 0,0 0 0,0-3 0,-6 1 0,-7 0 0,-2 0 0,-8 0 0,-8 1 0,-10 1 0,-6 0 0,-7 0 0,-3 0 0,-6 0 0,-3 0 0,4 0 0,4 0 0,14 0 0,6 0 0,20-4 0,2-1 0,3-2 0,-2 1 0,-2 1 0,2 1 0,-5 2 0,-6 1 0,-5 0 0,-5 1 0,-5 0 0,-4 0 0,-3 1 0,2-1 0,-1 0 0,0 0 0,4-2 0,2-1 0,18 1 0,3 0 0,13 1 0,-2 0 0,-5-2 0,-5 0 0,-6 1 0,-4 0 0,-7 1 0,-2 0 0,-3 0 0,1 1 0,-2 0 0,-1 0 0,3 0 0,0 1 0,5-1 0,4 0 0,6 0 0,9 0 0,31 0 0,3 0 0,3 0 0,-11 0 0,-2 4 0,-12 1 0,-8 0 0,-4-1 0,-7-1 0,-2-1 0,-1-1 0,-1-1 0,1 0 0,1 0 0,-2 0 0,2 0 0,0-1 0,-2 1 0,0 0 0,-3 0 0,14 0 0,2 0 0,-3 0 0,-5 0 0,-8 0 0,-5 2 0,-4 1 0,-5-1 0,-2 0 0,0-1 0,0 0 0,1-1 0,6 1 0,10 1 0,11 0 0,9 1 0,4-1 0,8 1 0,-2 0 0,-2 0 0,7-1 0,-13-1 0,-10 0 0,-14 0 0,-12-1 0,-12 0 0,-6 2 0,-3 0 0,-4 0 0,-1 0 0,0 0 0,2-1 0,2-1 0,5 0 0,3 0 0,5 3 0,1 1 0,2 1 0,-2-1 0,-2-1 0,2 4 0,-1-1 0,-2 0 0,3 0 0,-2 1 0,-1 2 0,1-1 0,-2 0 0,1 1 0,-1-2 0,-1 1 0,-2-2 0,2 1 0,6 0 0,0 2 0,1 1 0,3 0 0,-2 2 0,-2-1 0,-4-2 0,-6 1 0,0-1 0,-2 1 0,1 0 0,2 1 0,0 0 0,3 5 0,2 2 0,5 3 0,1-1 0,-3 1 0,-5-2 0,-5-4 0,-4-2 0,-6-2 0,1 0 0,0 1 0,8 6 0,4 6 0,7 6 0,12 16 0,2 3 0,-4-1 0,-7-7 0,-9-9 0,-9-4 0,-3-5 0,0 1 0,1 4 0,2 2 0,2 3 0,1 0 0,0 0 0,0-2 0,-4-3 0,-4-4 0,-4-5 0,-3-2 0,-3-3 0,-2 1 0,0 1 0,2 1 0,-1 3 0,1-1 0,-1 1 0,0 0 0,0 2 0,0 4 0,-8 1 0,0 1 0,-3-1 0,2-1 0,-1-6 0,2-1 0,2-2 0,1-3 0,0 2 0,-1 1 0,-14 12 0,-9 10 0,-5 4 0,-6 3 0,-2-3 0,3-5 0,3-6 0,4-5 0,3-3 0,-2 0 0,1-2 0,2-1 0,0 0 0,2-2 0,1 1 0,1-3 0,0-1 0,0-2 0,0-3 0,0-1 0,1-1 0,-12 1 0,-1 0 0,-2 2 0,-5 1 0,-2-2 0,-4-2 0,1-1 0,0-2 0,-4-2 0,-5-2 0,-2 2 0,-1-1 0,-3-1 0,3 0 0,-3-1 0,0 0 0,-7-1 0,-5 0 0,-5 0 0,-37-3 0,-5 1 0,-29-1 0,6 1 0,13 1 0,17-3 0,17 2 0,21-1 0,11-1 0,11-2 0,3 0 0,4-1 0,-10-3 0,-9-2 0,-11-2 0,-8 1 0,-1 0 0,4 3 0,11 3 0,11 3 0,2-1 0,6 2 0,7 0 0,7-1 0,4 1 0,2-2 0,0 1 0,1 0 0,-6 2 0,-5-5 0,-1 1 0,0 1 0,2 1 0,2 1 0,0 2 0,2 0 0,2-1 0,1-3 0,-4-2 0,0 1 0,-1-2 0,-17 0 0,0 0 0,-3 2 0,3 2 0,5 2 0,6 0 0,1 2 0,4 0 0,0-2 0,0 0 0,0 0 0,1-4 0,2 0 0,-4 0 0,1 2 0,0 1 0,-3 1 0,2-1 0,-5 0 0,-18 1 0,-7 0 0,3 1 0,1 1 0,5-1 0,3 1 0,6-2 0,1 0 0,-1 0 0,1 0 0,-4 0 0,-8 1 0,-8 1 0,-5 0 0,-6 0 0,1 0 0,6 0 0,5 0 0,4 0 0,-8 0 0,2 0 0,-14 0 0,3 5 0,5-1 0,4 1 0,6-1 0,9-1 0,9-1 0,6-1 0,5-1 0,2 0 0,2 0 0,0 0 0,-3-1 0,0 1 0,-3 0 0,-3 0 0,-1 2 0,1 1 0,-14-1 0,0 0 0,-12 0 0,2-2 0,6 1 0,7-1 0,7 0 0,6 0 0,2 0 0,6 0 0,1 0 0,4 0 0,2 0 0,0 0 0,2 0 0,-2 0 0,-2 0 0,2 0 0,-13 0 0,-2 0 0,-4 0 0,0 0 0,1 0 0,3 0 0,3 0 0,2 0 0,4 0 0,6 0 0,3 0 0,2 0 0,1 0 0,1 0 0,-5 0 0,-7 0 0,-11 2 0,-12 1 0,-8-1 0,-6 0 0,-24-1 0,-1 0 0,-17 0 0,5-1 0,3 2 0,8 0 0,9 1 0,7-2 0,6 1 0,5-2 0,8 1 0,3-1 0,6 0 0,2 2 0,2 1 0,3-1 0,1 4 0,1 0 0,1 0 0,3-2 0,-15 2 0,3-2 0,2-1 0,3-1 0,4 0 0,-1-2 0,1 1 0,0-1 0,-1 0 0,2-1 0,1 1 0,-3 0 0,0 0 0,-4 0 0,-6 0 0,0 0 0,-5 0 0,-3 0 0,-1 0 0,-9 0 0,3 0 0,-13 0 0,3 0 0,6 0 0,10 0 0,4 0 0,1 0 0,4 0 0,4 0 0,-3 2 0,0 3 0,-7 4 0,-3 0 0,-22 1 0,1-1 0,4-3 0,10-1 0,15-3 0,14 0 0,12-2 0,9 0 0,1 0 0,0-1 0,-3 1 0,-5-3 0,-7-2 0,-7-2 0,-4-2 0,-3 1 0,-1-3 0,3-1 0,-1 0 0,1-1 0,-3 1 0,-2 2 0,-4 1 0,-1-1 0,-1 3 0,2-3 0,-19-1 0,3 0 0,-2-1 0,7 2 0,11-2 0,9 3 0,7 1 0,1 1 0,3 1 0,-5 0 0,-1 1 0,-6-1 0,2 1 0,0-1 0,3 1 0,4-1 0,0 1 0,1 1 0,1-1 0,1 1 0,-8-2 0,-2-1 0,0 1 0,4 1 0,6-1 0,5 2 0,4-2 0,2 1 0,3 1 0,3 2 0,2 0 0,2 1 0,1-1 0,1-1 0,0-1 0,2-2 0,-4-3 0,-3 2 0,-2-2 0,-3-2 0,-3-1 0,-4-3 0,-3-5 0,-4-2 0,1 0 0,0 0 0,1 0 0,1 2 0,0 0 0,4 0 0,6 1 0,3 5 0,5 1 0,2 4 0,2 1 0,1 0 0,-6-8 0,1 0 0,-2-3 0,2 0 0,0 1 0,1 0 0,2 1 0,2-1 0,-3-1 0,0-1 0,2-1 0,0 1 0,0 0 0,0 2 0,-3-1 0,2-1 0,0 5 0,1-2 0,-1-5 0,0 3 0,0-3 0,-1 4 0,3-1 0,2 2 0,1 0 0,1-2 0,-1 0 0,1-2 0,2-1 0,0 0 0,2 1 0,0 2 0,1 3 0,0 2 0,0 1 0,0 1 0,1-1 0,-1-3 0,0-4 0,0-3 0,0 1 0,0 3 0,0 1 0,0 3 0,0 1 0,0 2 0,0 0 0,0 1 0,0 0 0,0 0 0,0 0 0,0 0 0,0-1 0,2 3 0,3 0 0,4-5 0,3 0 0,0-3 0,2 0 0,1-1 0,-2 0 0,-1 4 0,0 2 0,1 1 0,1 0 0,-1 1 0,1 1 0,-4 1 0,0 2 0,-1-1 0,1 1 0,0 2 0,5 0 0,1 0 0,0-2 0,1 2 0,0 0 0,-1 2 0,-2 0 0,2 1 0,1-1 0,2-1 0,4 1 0,1-2 0,1 0 0,2 1 0,0 1 0,2 0 0,-1-1 0,-3 0 0,-4 1 0,-3 0 0,-3 1 0,-2 0 0,1 1 0,2 0 0,0 0 0,1 0 0,0-2 0,-2-1 0,0 1 0,-2 0 0,0 1 0,1 0 0,0 0 0,2-1 0,0 0 0,12-5 0,5 0 0,2 1 0,0-1 0,-1 2 0,-1 0 0,-2 3 0,-2-2 0,-3 0 0,-3 2 0,-4 0 0,-3 1 0,0 0 0,-2 1 0,2 0 0,2 0 0,-1 0 0,-1 0 0,-1 0 0,-2 0 0,2 0 0,2 0 0,1 0 0,3 0 0,0 0 0,2 0 0,0-4 0,0-1 0,1 0 0,-1 2 0,2 0 0,6 1 0,1 1 0,0 1 0,8 0 0,-2 0 0,-4 0 0,1 0 0,-3 0 0,-1 0 0,1 1 0,1-1 0,0 0 0,2 0 0,2 0 0,-1 0 0,1 0 0,3 0 0,0 0 0,2 0 0,2 0 0,0 0 0,4 0 0,-2 0 0,-5 0 0,0 0 0,-7 0 0,-4 0 0,-5 0 0,-1 0 0,1 0 0,9 0 0,9 0 0,10 0 0,11 0 0,6 0 0,1 0 0,-4 0 0,-3 0 0,-7 2 0,-7 0 0,-9 0 0,-6 0 0,-4 0 0,4-2 0,-1 1 0,-3-1 0,-2 0 0,-5 0 0,-4 0 0,-6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06:12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1 212 24575,'707'0'0,"-684"-2"0,-1 0 0,30-7 0,38-3 0,611 10 0,-342 5 0,-358-3 0,0 0 0,1 0 0,-1 0 0,1 0 0,-1 0 0,0 0 0,1-1 0,-1 1 0,0 0 0,0-1 0,1 1 0,-1-1 0,0 1 0,0-1 0,1 0 0,-1 1 0,0-1 0,0 0 0,0 0 0,0 0 0,0 0 0,0 0 0,0 0 0,-1 0 0,1 0 0,0 0 0,0 0 0,0-2 0,0-1 0,-1 1 0,1 0 0,-1-1 0,0 1 0,0-1 0,0 1 0,0 0 0,-1-1 0,1 1 0,-1 0 0,-1-5 0,-4-10 0,-1 0 0,-1 1 0,-13-21 0,-3 7 0,22 30 0,4 3 0,15 14 0,4 4 0,0 2 0,-2 0 0,0 1 0,30 51 0,-49-73 0,0 0 0,1 1 0,-1-1 0,0 0 0,1 0 0,-1 0 0,0 0 0,0 0 0,0 1 0,0-1 0,0 0 0,0 0 0,0 0 0,0 1 0,-1-1 0,1 0 0,0 0 0,-1 0 0,1 0 0,-1 0 0,1 0 0,-1 0 0,0 0 0,1 0 0,-1 0 0,0 0 0,0 0 0,0 0 0,1 0 0,-1-1 0,0 1 0,-2 0 0,-44 29 0,18-12 0,22-13 0,0 0 0,0 0 0,0 1 0,1-1 0,0 1 0,0 1 0,0-1 0,1 1 0,0 0 0,0 0 0,-4 10 0,8-17 0,1 1 0,0-1 0,0 1 0,-1-1 0,1 1 0,0-1 0,0 1 0,0-1 0,0 1 0,0-1 0,0 1 0,-1-1 0,1 1 0,0-1 0,1 1 0,-1 0 0,0-1 0,0 1 0,0-1 0,0 1 0,0-1 0,0 1 0,1-1 0,-1 1 0,0-1 0,0 0 0,1 1 0,-1-1 0,0 1 0,1-1 0,-1 0 0,1 1 0,-1-1 0,0 0 0,1 1 0,0-1 0,22-1 0,26-18 0,-48 19 0,34-16 0,-20 10 0,0 0 0,0-1 0,-1 0 0,0-2 0,23-17 0,-35 24 0,1-1 0,-1 1 0,0 0 0,0-1 0,-1 1 0,1-1 0,0 0 0,-1 0 0,1 1 0,-1-1 0,0 0 0,0 0 0,0 0 0,-1-1 0,1 1 0,-1 0 0,1 0 0,-1 0 0,0 0 0,0 0 0,-1-1 0,1 1 0,-1 0 0,1 0 0,-1 0 0,0 0 0,0 0 0,0 0 0,-1 0 0,1 1 0,-1-1 0,0 0 0,1 1 0,-1-1 0,-4-4 0,-2-3 0,-1 1 0,0 0 0,-1 0 0,0 0 0,0 1 0,-1 1 0,0 0 0,0 0 0,0 1 0,-1 0 0,0 1 0,0 1 0,-24-6 0,29 8 0,-37-13 0,42 14 0,0 1 0,0-1 0,1 0 0,-1 0 0,0 0 0,0 0 0,0 0 0,1 0 0,-1 0 0,0 0 0,1-1 0,-1 1 0,1-1 0,-1 1 0,0-3 0,6 4 0,0 0 0,0 0 0,0 1 0,0 0 0,-1-1 0,1 1 0,0 1 0,6 2 0,34 12 0,36 16 0,-77-30-4,0-1 1,0 1-1,0 0 0,0 0 0,-1 0 0,1 0 0,-1 0 1,1 1-1,-1-1 0,0 1 0,0-1 0,0 1 0,0 0 1,-1 0-1,1 0 0,-1 0 0,0 0 0,0 0 0,0 0 1,1 4-1,-2-3 19,0 1 1,0 0-1,0-1 0,-1 1 1,1 0-1,-1-1 1,-1 1-1,1-1 0,0 0 1,-1 1-1,0-1 1,-4 7-1,-4 4-227,0-2 0,0 1 0,-2-1-1,1 0 1,-2-2 0,-21 18 0,18-17-6614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06:12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1 212 24575,'707'0'0,"-684"-2"0,-1 0 0,30-7 0,38-3 0,611 10 0,-342 5 0,-358-3 0,0 0 0,1 0 0,-1 0 0,1 0 0,-1 0 0,0 0 0,1-1 0,-1 1 0,0 0 0,0-1 0,1 1 0,-1-1 0,0 1 0,0-1 0,1 0 0,-1 1 0,0-1 0,0 0 0,0 0 0,0 0 0,0 0 0,0 0 0,0 0 0,-1 0 0,1 0 0,0 0 0,0 0 0,0-2 0,0-1 0,-1 1 0,1 0 0,-1-1 0,0 1 0,0-1 0,0 1 0,0 0 0,-1-1 0,1 1 0,-1 0 0,-1-5 0,-4-10 0,-1 0 0,-1 1 0,-13-21 0,-3 7 0,22 30 0,4 3 0,15 14 0,4 4 0,0 2 0,-2 0 0,0 1 0,30 51 0,-49-73 0,0 0 0,1 1 0,-1-1 0,0 0 0,1 0 0,-1 0 0,0 0 0,0 0 0,0 1 0,0-1 0,0 0 0,0 0 0,0 0 0,0 1 0,-1-1 0,1 0 0,0 0 0,-1 0 0,1 0 0,-1 0 0,1 0 0,-1 0 0,0 0 0,1 0 0,-1 0 0,0 0 0,0 0 0,0 0 0,1 0 0,-1-1 0,0 1 0,-2 0 0,-44 29 0,18-12 0,22-13 0,0 0 0,0 0 0,0 1 0,1-1 0,0 1 0,0 1 0,0-1 0,1 1 0,0 0 0,0 0 0,-4 10 0,8-17 0,1 1 0,0-1 0,0 1 0,-1-1 0,1 1 0,0-1 0,0 1 0,0-1 0,0 1 0,0-1 0,0 1 0,-1-1 0,1 1 0,0-1 0,1 1 0,-1 0 0,0-1 0,0 1 0,0-1 0,0 1 0,0-1 0,0 1 0,1-1 0,-1 1 0,0-1 0,0 0 0,1 1 0,-1-1 0,0 1 0,1-1 0,-1 0 0,1 1 0,-1-1 0,0 0 0,1 1 0,0-1 0,22-1 0,26-18 0,-48 19 0,34-16 0,-20 10 0,0 0 0,0-1 0,-1 0 0,0-2 0,23-17 0,-35 24 0,1-1 0,-1 1 0,0 0 0,0-1 0,-1 1 0,1-1 0,0 0 0,-1 0 0,1 1 0,-1-1 0,0 0 0,0 0 0,0 0 0,-1-1 0,1 1 0,-1 0 0,1 0 0,-1 0 0,0 0 0,0 0 0,-1-1 0,1 1 0,-1 0 0,1 0 0,-1 0 0,0 0 0,0 0 0,0 0 0,-1 0 0,1 1 0,-1-1 0,0 0 0,1 1 0,-1-1 0,-4-4 0,-2-3 0,-1 1 0,0 0 0,-1 0 0,0 0 0,0 1 0,-1 1 0,0 0 0,0 0 0,0 1 0,-1 0 0,0 1 0,0 1 0,-24-6 0,29 8 0,-37-13 0,42 14 0,0 1 0,0-1 0,1 0 0,-1 0 0,0 0 0,0 0 0,0 0 0,1 0 0,-1 0 0,0 0 0,1-1 0,-1 1 0,1-1 0,-1 1 0,0-3 0,6 4 0,0 0 0,0 0 0,0 1 0,0 0 0,-1-1 0,1 1 0,0 1 0,6 2 0,34 12 0,36 16 0,-77-30-4,0-1 1,0 1-1,0 0 0,0 0 0,-1 0 0,1 0 0,-1 0 1,1 1-1,-1-1 0,0 1 0,0-1 0,0 1 0,0 0 1,-1 0-1,1 0 0,-1 0 0,0 0 0,0 0 0,0 0 1,1 4-1,-2-3 19,0 1 1,0 0-1,0-1 0,-1 1 1,1 0-1,-1-1 1,-1 1-1,1-1 0,0 0 1,-1 1-1,0-1 1,-4 7-1,-4 4-227,0-2 0,0 1 0,-2-1-1,1 0 1,-2-2 0,-21 18 0,18-17-6614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7:28:55.3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1,'1459'0,"-1438"0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7:29:05.3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1,'1162'0,"-1137"0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7:29:06.7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1,'1248'0,"-1218"0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7:29:09.1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2,'353'12,"-165"-2,7-1,316 6,-224-30,-223 10,99 0,-95 5,92-12,-77 4,155 5,-124 5,-95-2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7:29:11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52,'64'-10,"66"-2,35-5,-93 9,0 4,102 6,-47 0,783-2,-879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7:29:12.8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1644 26,'-945'0,"735"-13,-4 1,-40 13,234-1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4:39:39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24575,'118'2'0,"-1"5"0,186 35 0,-273-34 0,-1 1 0,-1 1 0,0 1 0,0 2 0,-1 1 0,-1 1 0,0 1 0,-1 1 0,-1 2 0,32 30 0,-52-45 0,0 1 0,0 0 0,-1 0 0,0 0 0,1 0 0,-2 1 0,1-1 0,0 1 0,-1 0 0,0 0 0,-1 0 0,1 0 0,-1 0 0,0 0 0,-1 0 0,0 0 0,0 0 0,0 0 0,0 0 0,-3 10 0,3-14 0,-1 1 0,0-1 0,0 1 0,-1-1 0,1 1 0,0-1 0,-1 1 0,0-1 0,1 0 0,-1 0 0,0 0 0,0 0 0,0 0 0,0 0 0,-1-1 0,1 1 0,0-1 0,-1 1 0,1-1 0,-6 2 0,-5 2 0,-1 0 0,-21 4 0,35-9 0,-37 8 0,0-2 0,-60 1 0,-78-9 0,91 0 0,-19-8 0,102 10 0,1 1 0,-1-1 0,1 0 0,-1 0 0,1 0 0,-1 0 0,1 1 0,-1-1 0,1 0 0,-1 1 0,1-1 0,-1 0 0,1 1 0,0-1 0,-1 1 0,1-1 0,-1 0 0,1 1 0,0-1 0,0 1 0,-1-1 0,1 1 0,0-1 0,0 1 0,-1-1 0,1 1 0,0 0 0,0-1 0,0 1 0,0-1 0,0 1 0,0-1 0,0 1 0,0-1 0,0 1 0,0 0 0,0-1 0,0 1 0,0-1 0,1 2 0,5 29 0,-5-26 0,13 41 169,20 49 0,9 30-1872,-39-106-5123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4:39:40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6:53:06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2448 1413 24575,'0'-59'0,"-3"0"0,-2 1 0,-3 0 0,-3 0 0,-2 0 0,-2 2 0,-3 0 0,-2 0 0,-3 2 0,-53-91 0,67 129 0,-36-60 0,-77-96 0,105 151 0,-1 0 0,-2 2 0,0 0 0,-1 1 0,0 1 0,-1 1 0,-1 1 0,-45-22 0,-371-122 0,358 136 0,-1 4 0,-148-15 0,-170 20 0,391 15 0,0 0 0,-1 0 0,1 1 0,0 1 0,0-1 0,0 1 0,0 1 0,0-1 0,1 2 0,0-1 0,0 1 0,0 0 0,0 1 0,-8 8 0,-9 9 0,2 2 0,-33 43 0,38-44 0,-19 24 0,3 2 0,2 2 0,-45 100 0,-42 180 0,110-303 0,1 0 0,2 0 0,1 1 0,-3 55 0,-3 68 0,1-15 0,9-102 0,2 310 0,2-312 0,2 0 0,1-1 0,17 57 0,46 98 0,-53-149 0,-7-16 0,2 0 0,0-1 0,2 0 0,0-1 0,2 0 0,24 27 0,-6-15 0,0-1 0,63 44 0,-46-39 0,1-2 0,2-2 0,1-2 0,1-3 0,2-3 0,0-1 0,107 26 0,360 54 0,-500-100 0,0-1 0,0-1 0,1 0 0,-1-2 0,1-2 0,-1 0 0,0-1 0,0-1 0,0-1 0,0-2 0,-1 0 0,0-1 0,0-2 0,-1 0 0,0-1 0,-1-2 0,36-26 0,187-157 0,-230 181 0,-1 0 0,-1 0 0,0-1 0,-1-1 0,-1 0 0,0-1 0,-1 1 0,8-26 0,-5 10 0,-1-1 0,-2-1 0,-1 1 0,5-59 0,-8-143 0,-5 226 0,1-11 0,1 0 0,8-33 0,2-34 0,12-119 0,-15 118-1365,-4 63-5461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4:39:42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 24575,'0'0'0,"16"-1"0,1 1 0,-1 1 0,0 0 0,0 2 0,0-1 0,29 10 0,11 6 0,-33-11 0,41 18 0,-58-22 0,0 0 0,0 1 0,0-1 0,0 1 0,-1 1 0,0-1 0,0 1 0,0-1 0,-1 2 0,1-1 0,3 7 0,-4-2 0,0 0 0,-1 0 0,0 0 0,-1 1 0,0-1 0,-1 1 0,0 0 0,0 14 0,1 8 0,0-12 0,0-9 0,-1 1 0,0 0 0,-1-1 0,-2 22 0,2-31 0,-1 0 0,1 0 0,-1 0 0,0-1 0,0 1 0,0 0 0,-1 0 0,1-1 0,-1 1 0,1-1 0,-1 1 0,0-1 0,0 0 0,0 1 0,0-1 0,0 0 0,0-1 0,-1 1 0,1 0 0,-1 0 0,1-1 0,-1 0 0,0 1 0,-5 1 0,-8 1 0,0-1 0,0 0 0,0-1 0,-27-1 0,-64-6 0,48-6 0,42 8 0,-34-4 0,50 7 0,0 0 0,0 0 0,0 0 0,0 0 0,0 0 0,0 0 0,1 0 0,-1 0 0,0 0 0,0 0 0,0 1 0,0-1 0,0 0 0,1 1 0,-1-1 0,0 1 0,0-1 0,1 1 0,-1-1 0,0 1 0,1-1 0,-1 1 0,1 0 0,-1-1 0,0 1 0,1 0 0,0 0 0,-1-1 0,1 1 0,-1 0 0,1 0 0,0 0 0,-1-1 0,1 1 0,0 0 0,0 0 0,0 0 0,0 0 0,0 0 0,0 0 0,0-1 0,0 1 0,0 0 0,0 1 0,2 6 0,-1 0 0,1-1 0,0 1 0,4 8 0,-1-1 0,0 6 51,-1 1-1,-1 0 1,0 1-1,-2 22 1,3 32-1669,-2-60-5208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4:39:42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4:39:45.7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 24575,'75'-12'0,"42"12"0,-99 1 0,1 0 0,-1 2 0,0 1 0,24 7 0,-32-7 0,0 1 0,-1 1 0,1-1 0,14 13 0,9 5 0,6 4 0,53 46 0,-78-61 0,-5-6 0,0 2 0,-1-1 0,-1 1 0,1 0 0,8 13 0,-14-19 0,-1 0 0,0 0 0,0 0 0,0 0 0,0 1 0,0-1 0,-1 0 0,1 0 0,-1 1 0,1-1 0,-1 0 0,0 1 0,0-1 0,0 0 0,0 1 0,-1-1 0,1 0 0,0 1 0,-1-1 0,0 0 0,0 1 0,1-1 0,-1 0 0,0 0 0,-1 0 0,1 0 0,0 0 0,-1 0 0,1 0 0,-1 0 0,-1 1 0,-7 8 0,-1 0 0,1-1 0,-2-1 0,1 0 0,-1 0 0,-1-1 0,1 0 0,-1-1 0,-1-1 0,-24 8 0,4-4 0,22-6 0,0 0 0,-1-1 0,1-1 0,-1 0 0,-16 0 0,-2-3 0,22 0 0,-1 0 0,0 1 0,0 0 0,0 1 0,-16 3 0,25-4 0,0 1 0,0 0 0,0-1 0,-1 1 0,1 0 0,0 0 0,0-1 0,1 1 0,-1 0 0,0 0 0,0 0 0,0 0 0,0 0 0,1 0 0,-1 1 0,1-1 0,-1 0 0,1 0 0,-1 0 0,1 1 0,0-1 0,-1 0 0,1 0 0,0 1 0,0 1 0,1 38 0,0-28 0,0 44 0,-1-34 0,0 1 0,8 46 0,-3-32-1365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4:39:46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14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2249 0 24575,'6'7'0,"-1"0"0,0 0 0,0 0 0,0 0 0,-1 1 0,-1 0 0,1 0 0,-1 0 0,0 0 0,1 10 0,0 0 0,-1 1 0,0-1 0,-1 32 0,-3 273 0,0-317 0,1 1 0,-2-1 0,1 0 0,0 0 0,-1 0 0,-1 0 0,1 0 0,-1 0 0,1 0 0,-2-1 0,1 1 0,-1-1 0,0 0 0,-5 5 0,1 0 0,-1-1 0,-1 0 0,0-1 0,0 0 0,-1-1 0,-12 7 0,9-7 0,-1 0 0,0-1 0,-1-1 0,0 0 0,-28 4 0,-27 7 0,55-11 0,0-1 0,-1 0 0,0-2 0,-20 2 0,20-3 0,1 1 0,0 0 0,-31 10 0,29-7 0,-1-1 0,-29 3 0,-22-2 0,-73 2 0,33-6 0,-91-2 0,149-5 0,-25 0 0,-86-4 0,-442-4 0,408 15 0,194-1 0,0 0 0,0 0 0,0 0 0,-1 0 0,1 1 0,0 0 0,0-1 0,0 1 0,0 0 0,0 0 0,0 0 0,1 1 0,-1-1 0,0 1 0,1 0 0,-5 3 0,5-3 0,0 1 0,0 0 0,0 0 0,1 0 0,-1 0 0,1 1 0,-1-1 0,1 0 0,0 1 0,1-1 0,-1 0 0,0 1 0,1-1 0,0 1 0,0 3 0,-1 437 0,3-208 0,-1-188 0,2-1 0,11 57 0,-10-78 0,-1 1 0,-2 0 0,-2 41 0,-17 81 0,10-91 0,-3 92 0,10-123-79,-4 30 0,2-35-1128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19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24575,'-11'277'0,"13"-179"0,-4 129 0,-3-193 0,3-26 0,1-1 0,0 1 0,0 0 0,1-1 0,0 15 0,1-20 0,-1 0 0,1 0 0,0 1 0,-1-1 0,1 0 0,0 0 0,0 0 0,1 0 0,-1 0 0,0 0 0,1-1 0,-1 1 0,1 0 0,-1-1 0,1 1 0,0-1 0,0 1 0,-1-1 0,1 0 0,0 0 0,0 0 0,1 0 0,-1 0 0,2 1 0,15 4 0,0-1 0,0-1 0,1 0 0,28 0 0,83-3 0,-77-1 0,1155 0 0,-868 11 0,-263-7 0,-1 2 0,96 21 0,-148-23 0,39 0 0,-12-2 0,15 10 0,-65-12 0,-1 0 0,0 1 0,1-1 0,-1 1 0,0 0 0,0-1 0,1 1 0,-1 0 0,0 0 0,0 0 0,0 0 0,0 0 0,0 0 0,0 0 0,0 0 0,-1 0 0,1 0 0,0 0 0,-1 1 0,1-1 0,0 0 0,-1 1 0,0-1 0,1 0 0,-1 1 0,0-1 0,1 0 0,-1 3 0,1 6 0,-1 1 0,-1 19 0,1-19 0,-2 347 0,2-210 0,12-2 0,-5-97 0,-1 60 0,-7 477-1365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25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2322 0 24575,'11'197'0,"-8"43"0,-5-129 0,3-55 0,-2 64 0,1-119 0,0 0 0,0 0 0,0 1 0,-1-1 0,1 0 0,0 0 0,-1 0 0,1 0 0,-1 0 0,1 0 0,-1 1 0,1-1 0,-1 0 0,0 0 0,1-1 0,-1 1 0,0 0 0,0 0 0,0 0 0,0 0 0,0-1 0,0 1 0,-1 0 0,-1 0 0,0 0 0,1 0 0,-1 0 0,0-1 0,0 1 0,1-1 0,-1 0 0,0 1 0,-5-2 0,-7-1 0,0 0 0,1-2 0,-16-5 0,19 6 0,-69-20 0,-168-41 0,246 63 0,-232-32 0,117 23 0,-107-4 0,90 16 0,-196-4 0,256-1 0,-175-5 0,-220 8 0,467 0 0,1 0 0,-1 0 0,1 0 0,-1 0 0,0 1 0,1-1 0,-1 0 0,1 1 0,-1-1 0,1 1 0,-1-1 0,1 1 0,-1 0 0,1-1 0,-1 1 0,1 0 0,0 0 0,-3 2 0,3-1 0,0 0 0,0 0 0,0 1 0,0-1 0,0 0 0,0 1 0,1-1 0,-1 0 0,1 1 0,0-1 0,-1 0 0,1 5 0,7 152 0,-1-86 0,4 66 0,3 121 0,-4 23 0,-4 138 0,-7-237 0,0-157 0,-9 54 0,0-12 0,3-28-1365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29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24575,'303'12'0,"-248"-7"0,46 2 0,778-8 0,-615 13 0,446-12 0,-709 0 0,6 0 0,1 0 0,0 1 0,14 2 0,-21-2 0,1-1 0,0 0 0,-1 1 0,1 0 0,-1-1 0,1 1 0,-1 0 0,1 0 0,-1 0 0,1 0 0,-1 0 0,0 0 0,1 0 0,-1 0 0,0 0 0,0 1 0,0-1 0,0 0 0,0 1 0,0-1 0,-1 1 0,1-1 0,0 1 0,0 2 0,2 18 0,0 1 0,-2 37 0,3 25 0,28 191 0,-27-241 0,1 12 0,0 54 0,4 157 0,-10 166 0,12-333 0,0 68-1365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14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2249 0 24575,'6'7'0,"-1"0"0,0 0 0,0 0 0,0 0 0,-1 1 0,-1 0 0,1 0 0,-1 0 0,0 0 0,1 10 0,0 0 0,-1 1 0,0-1 0,-1 32 0,-3 273 0,0-317 0,1 1 0,-2-1 0,1 0 0,0 0 0,-1 0 0,-1 0 0,1 0 0,-1 0 0,1 0 0,-2-1 0,1 1 0,-1-1 0,0 0 0,-5 5 0,1 0 0,-1-1 0,-1 0 0,0-1 0,0 0 0,-1-1 0,-12 7 0,9-7 0,-1 0 0,0-1 0,-1-1 0,0 0 0,-28 4 0,-27 7 0,55-11 0,0-1 0,-1 0 0,0-2 0,-20 2 0,20-3 0,1 1 0,0 0 0,-31 10 0,29-7 0,-1-1 0,-29 3 0,-22-2 0,-73 2 0,33-6 0,-91-2 0,149-5 0,-25 0 0,-86-4 0,-442-4 0,408 15 0,194-1 0,0 0 0,0 0 0,0 0 0,-1 0 0,1 1 0,0 0 0,0-1 0,0 1 0,0 0 0,0 0 0,0 0 0,1 1 0,-1-1 0,0 1 0,1 0 0,-5 3 0,5-3 0,0 1 0,0 0 0,0 0 0,1 0 0,-1 0 0,1 1 0,-1-1 0,1 0 0,0 1 0,1-1 0,-1 0 0,0 1 0,1-1 0,0 1 0,0 3 0,-1 437 0,3-208 0,-1-188 0,2-1 0,11 57 0,-10-78 0,-1 1 0,-2 0 0,-2 41 0,-17 81 0,10-91 0,-3 92 0,10-123-79,-4 30 0,2-35-1128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19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24575,'-11'277'0,"13"-179"0,-4 129 0,-3-193 0,3-26 0,1-1 0,0 1 0,0 0 0,1-1 0,0 15 0,1-20 0,-1 0 0,1 0 0,0 1 0,-1-1 0,1 0 0,0 0 0,0 0 0,1 0 0,-1 0 0,0 0 0,1-1 0,-1 1 0,1 0 0,-1-1 0,1 1 0,0-1 0,0 1 0,-1-1 0,1 0 0,0 0 0,0 0 0,1 0 0,-1 0 0,2 1 0,15 4 0,0-1 0,0-1 0,1 0 0,28 0 0,83-3 0,-77-1 0,1155 0 0,-868 11 0,-263-7 0,-1 2 0,96 21 0,-148-23 0,39 0 0,-12-2 0,15 10 0,-65-12 0,-1 0 0,0 1 0,1-1 0,-1 1 0,0 0 0,0-1 0,1 1 0,-1 0 0,0 0 0,0 0 0,0 0 0,0 0 0,0 0 0,0 0 0,0 0 0,-1 0 0,1 0 0,0 0 0,-1 1 0,1-1 0,0 0 0,-1 1 0,0-1 0,1 0 0,-1 1 0,0-1 0,1 0 0,-1 3 0,1 6 0,-1 1 0,-1 19 0,1-19 0,-2 347 0,2-210 0,12-2 0,-5-97 0,-1 60 0,-7 477-1365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6:53:11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3509 11 24575,'-269'-2'0,"-286"5"0,377 8 0,-76 2 0,189-10 0,-1 3 0,1 2 0,0 3 0,1 3 0,0 3 0,2 3 0,-91 40 0,-89 30 0,-43 18 0,279-104 0,-37 17 0,1-1 0,-2-2 0,-1-2 0,-75 17 0,74-23 0,0 2 0,-72 29 0,-29 9 0,86-35 0,24-6 0,1 1 0,-56 23 0,51-14 0,18-10 0,1 1 0,1 1 0,0 1 0,-23 17 0,38-25 0,1 1 0,-1 0 0,1 0 0,1 0 0,-1 1 0,1 0 0,0 0 0,0 0 0,1 0 0,-1 1 0,2-1 0,-1 1 0,1 0 0,0 0 0,0 0 0,0 0 0,1 0 0,0 12 0,0-7 0,0 0 0,2 1 0,-1-1 0,1 0 0,1 0 0,0 0 0,1 0 0,0 0 0,1 0 0,0-1 0,1 1 0,0-1 0,1 0 0,0-1 0,1 0 0,9 12 0,-9-14 0,0-2 0,0 1 0,1-1 0,0 0 0,0 0 0,0-1 0,1 0 0,0 0 0,18 6 0,10 1 0,46 9 0,-46-12 0,12-1 0,0-1 0,0-4 0,0-1 0,66-6 0,-1 1 0,256-11 0,-41-34 0,-204 17 0,219-87 0,-325 112 0,1 1 0,1 0 0,-1 2 0,40-3 0,-36 5 0,0-1 0,0-2 0,27-7 0,76-18 0,-95 24 0,1-2 0,-1-1 0,-1-1 0,59-27 0,-31 7 0,1 3 0,1 3 0,1 2 0,82-16 0,-109 32 0,63-3 0,-75 8 0,1-1 0,0-1 0,-1-2 0,1 0 0,-1-1 0,32-12 0,159-64 0,-182 69 0,-21 9 0,0-1 0,0-1 0,0 1 0,0-2 0,-1 1 0,0-2 0,0 1 0,0-1 0,-1-1 0,0 1 0,0-2 0,-1 1 0,9-14 0,-5 7 0,-1-1 0,-1-1 0,0 0 0,-1-1 0,-2 1 0,1-2 0,-2 1 0,0-1 0,-2 0 0,0 0 0,0 0 0,-2-1 0,0-36 0,-3 48 0,1 1 0,-1-1 0,0 1 0,0-1 0,-1 1 0,0-1 0,0 1 0,-7-13 0,7 16 0,-1 0 0,1 0 0,-1 0 0,-1 1 0,1-1 0,0 1 0,-1 0 0,1 0 0,-1 0 0,0 0 0,0 0 0,-1 1 0,1 0 0,0 0 0,-8-2 0,-31-12 0,22 7 0,0 2 0,0 0 0,-1 2 0,0 0 0,-29-2 0,7 2-1365,28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25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2322 0 24575,'11'197'0,"-8"43"0,-5-129 0,3-55 0,-2 64 0,1-119 0,0 0 0,0 0 0,0 1 0,-1-1 0,1 0 0,0 0 0,-1 0 0,1 0 0,-1 0 0,1 0 0,-1 1 0,1-1 0,-1 0 0,0 0 0,1-1 0,-1 1 0,0 0 0,0 0 0,0 0 0,0 0 0,0-1 0,0 1 0,-1 0 0,-1 0 0,0 0 0,1 0 0,-1 0 0,0-1 0,0 1 0,1-1 0,-1 0 0,0 1 0,-5-2 0,-7-1 0,0 0 0,1-2 0,-16-5 0,19 6 0,-69-20 0,-168-41 0,246 63 0,-232-32 0,117 23 0,-107-4 0,90 16 0,-196-4 0,256-1 0,-175-5 0,-220 8 0,467 0 0,1 0 0,-1 0 0,1 0 0,-1 0 0,0 1 0,1-1 0,-1 0 0,1 1 0,-1-1 0,1 1 0,-1-1 0,1 1 0,-1 0 0,1-1 0,-1 1 0,1 0 0,0 0 0,-3 2 0,3-1 0,0 0 0,0 0 0,0 1 0,0-1 0,0 0 0,0 1 0,1-1 0,-1 0 0,1 1 0,0-1 0,-1 0 0,1 5 0,7 152 0,-1-86 0,4 66 0,3 121 0,-4 23 0,-4 138 0,-7-237 0,0-157 0,-9 54 0,0-12 0,3-28-1365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29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24575,'303'12'0,"-248"-7"0,46 2 0,778-8 0,-615 13 0,446-12 0,-709 0 0,6 0 0,1 0 0,0 1 0,14 2 0,-21-2 0,1-1 0,0 0 0,-1 1 0,1 0 0,-1-1 0,1 1 0,-1 0 0,1 0 0,-1 0 0,1 0 0,-1 0 0,0 0 0,1 0 0,-1 0 0,0 0 0,0 1 0,0-1 0,0 0 0,0 1 0,0-1 0,-1 1 0,1-1 0,0 1 0,0 2 0,2 18 0,0 1 0,-2 37 0,3 25 0,28 191 0,-27-241 0,1 12 0,0 54 0,4 157 0,-10 166 0,12-333 0,0 68-1365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14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2249 0 24575,'6'7'0,"-1"0"0,0 0 0,0 0 0,0 0 0,-1 1 0,-1 0 0,1 0 0,-1 0 0,0 0 0,1 10 0,0 0 0,-1 1 0,0-1 0,-1 32 0,-3 273 0,0-317 0,1 1 0,-2-1 0,1 0 0,0 0 0,-1 0 0,-1 0 0,1 0 0,-1 0 0,1 0 0,-2-1 0,1 1 0,-1-1 0,0 0 0,-5 5 0,1 0 0,-1-1 0,-1 0 0,0-1 0,0 0 0,-1-1 0,-12 7 0,9-7 0,-1 0 0,0-1 0,-1-1 0,0 0 0,-28 4 0,-27 7 0,55-11 0,0-1 0,-1 0 0,0-2 0,-20 2 0,20-3 0,1 1 0,0 0 0,-31 10 0,29-7 0,-1-1 0,-29 3 0,-22-2 0,-73 2 0,33-6 0,-91-2 0,149-5 0,-25 0 0,-86-4 0,-442-4 0,408 15 0,194-1 0,0 0 0,0 0 0,0 0 0,-1 0 0,1 1 0,0 0 0,0-1 0,0 1 0,0 0 0,0 0 0,0 0 0,1 1 0,-1-1 0,0 1 0,1 0 0,-5 3 0,5-3 0,0 1 0,0 0 0,0 0 0,1 0 0,-1 0 0,1 1 0,-1-1 0,1 0 0,0 1 0,1-1 0,-1 0 0,0 1 0,1-1 0,0 1 0,0 3 0,-1 437 0,3-208 0,-1-188 0,2-1 0,11 57 0,-10-78 0,-1 1 0,-2 0 0,-2 41 0,-17 81 0,10-91 0,-3 92 0,10-123-79,-4 30 0,2-35-1128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19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24575,'-11'277'0,"13"-179"0,-4 129 0,-3-193 0,3-26 0,1-1 0,0 1 0,0 0 0,1-1 0,0 15 0,1-20 0,-1 0 0,1 0 0,0 1 0,-1-1 0,1 0 0,0 0 0,0 0 0,1 0 0,-1 0 0,0 0 0,1-1 0,-1 1 0,1 0 0,-1-1 0,1 1 0,0-1 0,0 1 0,-1-1 0,1 0 0,0 0 0,0 0 0,1 0 0,-1 0 0,2 1 0,15 4 0,0-1 0,0-1 0,1 0 0,28 0 0,83-3 0,-77-1 0,1155 0 0,-868 11 0,-263-7 0,-1 2 0,96 21 0,-148-23 0,39 0 0,-12-2 0,15 10 0,-65-12 0,-1 0 0,0 1 0,1-1 0,-1 1 0,0 0 0,0-1 0,1 1 0,-1 0 0,0 0 0,0 0 0,0 0 0,0 0 0,0 0 0,0 0 0,0 0 0,-1 0 0,1 0 0,0 0 0,-1 1 0,1-1 0,0 0 0,-1 1 0,0-1 0,1 0 0,-1 1 0,0-1 0,1 0 0,-1 3 0,1 6 0,-1 1 0,-1 19 0,1-19 0,-2 347 0,2-210 0,12-2 0,-5-97 0,-1 60 0,-7 477-1365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25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2322 0 24575,'11'197'0,"-8"43"0,-5-129 0,3-55 0,-2 64 0,1-119 0,0 0 0,0 0 0,0 1 0,-1-1 0,1 0 0,0 0 0,-1 0 0,1 0 0,-1 0 0,1 0 0,-1 1 0,1-1 0,-1 0 0,0 0 0,1-1 0,-1 1 0,0 0 0,0 0 0,0 0 0,0 0 0,0-1 0,0 1 0,-1 0 0,-1 0 0,0 0 0,1 0 0,-1 0 0,0-1 0,0 1 0,1-1 0,-1 0 0,0 1 0,-5-2 0,-7-1 0,0 0 0,1-2 0,-16-5 0,19 6 0,-69-20 0,-168-41 0,246 63 0,-232-32 0,117 23 0,-107-4 0,90 16 0,-196-4 0,256-1 0,-175-5 0,-220 8 0,467 0 0,1 0 0,-1 0 0,1 0 0,-1 0 0,0 1 0,1-1 0,-1 0 0,1 1 0,-1-1 0,1 1 0,-1-1 0,1 1 0,-1 0 0,1-1 0,-1 1 0,1 0 0,0 0 0,-3 2 0,3-1 0,0 0 0,0 0 0,0 1 0,0-1 0,0 0 0,0 1 0,1-1 0,-1 0 0,1 1 0,0-1 0,-1 0 0,1 5 0,7 152 0,-1-86 0,4 66 0,3 121 0,-4 23 0,-4 138 0,-7-237 0,0-157 0,-9 54 0,0-12 0,3-28-1365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29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24575,'303'12'0,"-248"-7"0,46 2 0,778-8 0,-615 13 0,446-12 0,-709 0 0,6 0 0,1 0 0,0 1 0,14 2 0,-21-2 0,1-1 0,0 0 0,-1 1 0,1 0 0,-1-1 0,1 1 0,-1 0 0,1 0 0,-1 0 0,1 0 0,-1 0 0,0 0 0,1 0 0,-1 0 0,0 0 0,0 1 0,0-1 0,0 0 0,0 1 0,0-1 0,-1 1 0,1-1 0,0 1 0,0 2 0,2 18 0,0 1 0,-2 37 0,3 25 0,28 191 0,-27-241 0,1 12 0,0 54 0,4 157 0,-10 166 0,12-333 0,0 68-1365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6:12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1951 24575,'11'-161'0,"-9"-534"0,-3 355 0,1 334 0,-1 1 0,1 0 0,1-1 0,-1 1 0,1 0 0,2-10 0,-3 14 0,1 0 0,-1 0 0,1 0 0,-1 0 0,1 0 0,-1 0 0,1 0 0,0 0 0,-1 1 0,1-1 0,0 0 0,0 0 0,0 0 0,0 1 0,0-1 0,0 0 0,0 1 0,0-1 0,0 1 0,0-1 0,0 1 0,0 0 0,0-1 0,0 1 0,0 0 0,0 0 0,0 0 0,1 0 0,-1 0 0,0 0 0,0 0 0,2 1 0,355 41 0,-72-5 0,3 1 0,6-24 0,572 23 0,-375-11 0,-214-17 0,147-4 0,-47-3 0,-278 3 0,97 2 0,-20-6 0,136-3 0,-154-10 0,-105 8 0,-10 1 0,53 1 0,-65 5 0,-19-1 0,-1-1 0,0-1 0,0 0 0,0 0 0,22-4 0,-33 3 0,1 1 0,-1-1 0,0 1 0,1-1 0,-1 0 0,0 0 0,0 1 0,1-1 0,-1 0 0,0 0 0,0 0 0,0 0 0,0-1 0,-1 1 0,1 0 0,0 0 0,0 0 0,-1-1 0,1 1 0,0 0 0,-1-1 0,0 1 0,1-1 0,-1 1 0,1-3 0,-1-4 0,1 0 0,-1 0 0,-1-14 0,0 1 0,9-79 0,1-20 0,-11 57 0,3-70 0,4 102 0,7-32 0,-6 40 0,-1 1 0,-2-1 0,1-34 0,8-58 0,-12 69-1365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6:18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 24575,'13'-5'0,"0"0"0,0 1 0,0 0 0,0 2 0,19-3 0,-1 0 0,92-14 0,173-3 0,129 21 0,-190 3 0,-63 0 0,197-4 0,-119-16 0,-7 1 0,146 5 0,55 1 0,64 12 0,609-10 0,-1061 7 0,170 1 0,-157 6 0,77 2 0,-59-7 0,632 10 0,-553-9 0,-98-1 0,-66 0 0,-1 0 0,1 1 0,-1-1 0,1 0 0,0 1 0,-1-1 0,1 1 0,-1 0 0,0 0 0,1-1 0,-1 1 0,1 0 0,-1 0 0,0 0 0,0 0 0,0 1 0,1-1 0,-1 0 0,0 0 0,-1 1 0,1-1 0,0 1 0,0-1 0,0 1 0,-1-1 0,1 1 0,-1-1 0,1 1 0,-1-1 0,0 1 0,0 0 0,1 1 0,0 10 0,0 0 0,0-1 0,-3 17 0,2-12 0,-2 720 0,-11-648 0,14 108-1365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14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2249 0 24575,'6'7'0,"-1"0"0,0 0 0,0 0 0,0 0 0,-1 1 0,-1 0 0,1 0 0,-1 0 0,0 0 0,1 10 0,0 0 0,-1 1 0,0-1 0,-1 32 0,-3 273 0,0-317 0,1 1 0,-2-1 0,1 0 0,0 0 0,-1 0 0,-1 0 0,1 0 0,-1 0 0,1 0 0,-2-1 0,1 1 0,-1-1 0,0 0 0,-5 5 0,1 0 0,-1-1 0,-1 0 0,0-1 0,0 0 0,-1-1 0,-12 7 0,9-7 0,-1 0 0,0-1 0,-1-1 0,0 0 0,-28 4 0,-27 7 0,55-11 0,0-1 0,-1 0 0,0-2 0,-20 2 0,20-3 0,1 1 0,0 0 0,-31 10 0,29-7 0,-1-1 0,-29 3 0,-22-2 0,-73 2 0,33-6 0,-91-2 0,149-5 0,-25 0 0,-86-4 0,-442-4 0,408 15 0,194-1 0,0 0 0,0 0 0,0 0 0,-1 0 0,1 1 0,0 0 0,0-1 0,0 1 0,0 0 0,0 0 0,0 0 0,1 1 0,-1-1 0,0 1 0,1 0 0,-5 3 0,5-3 0,0 1 0,0 0 0,0 0 0,1 0 0,-1 0 0,1 1 0,-1-1 0,1 0 0,0 1 0,1-1 0,-1 0 0,0 1 0,1-1 0,0 1 0,0 3 0,-1 437 0,3-208 0,-1-188 0,2-1 0,11 57 0,-10-78 0,-1 1 0,-2 0 0,-2 41 0,-17 81 0,10-91 0,-3 92 0,10-123-79,-4 30 0,2-35-1128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19.9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 24575,'-11'277'0,"13"-179"0,-4 129 0,-3-193 0,3-26 0,1-1 0,0 1 0,0 0 0,1-1 0,0 15 0,1-20 0,-1 0 0,1 0 0,0 1 0,-1-1 0,1 0 0,0 0 0,0 0 0,1 0 0,-1 0 0,0 0 0,1-1 0,-1 1 0,1 0 0,-1-1 0,1 1 0,0-1 0,0 1 0,-1-1 0,1 0 0,0 0 0,0 0 0,1 0 0,-1 0 0,2 1 0,15 4 0,0-1 0,0-1 0,1 0 0,28 0 0,83-3 0,-77-1 0,1155 0 0,-868 11 0,-263-7 0,-1 2 0,96 21 0,-148-23 0,39 0 0,-12-2 0,15 10 0,-65-12 0,-1 0 0,0 1 0,1-1 0,-1 1 0,0 0 0,0-1 0,1 1 0,-1 0 0,0 0 0,0 0 0,0 0 0,0 0 0,0 0 0,0 0 0,0 0 0,-1 0 0,1 0 0,0 0 0,-1 1 0,1-1 0,0 0 0,-1 1 0,0-1 0,1 0 0,-1 1 0,0-1 0,1 0 0,-1 3 0,1 6 0,-1 1 0,-1 19 0,1-19 0,-2 347 0,2-210 0,12-2 0,-5-97 0,-1 60 0,-7 477-1365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6:53:53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1 847 24575,'2'4'0,"1"0"0,-1-1 0,0 1 0,1-1 0,0 0 0,0 0 0,0 0 0,0 0 0,1 0 0,-1-1 0,1 1 0,-1-1 0,6 3 0,2 2 0,366 238 0,-343-227 0,1-1 0,0-1 0,57 17 0,117 20 0,-101-27 0,887 187 0,-970-208 0,0 0 0,-1 1 0,1 2 0,36 16 0,84 36 0,237 64 0,-162-57 0,-169-51 0,0-1 0,1-3 0,100 10 0,-74-17 0,479 50 0,-506-50 0,1-3 0,-1-2 0,1-2 0,-1-2 0,58-12 0,-36 4 0,105-1 0,-146 12 0,1-1 0,-1-2 0,0-2 0,-1 0 0,1-2 0,-1-2 0,-1-1 0,0-1 0,45-25 0,-38 18 0,-24 13 0,0 0 0,0-1 0,-1-1 0,0 0 0,0-1 0,-1 0 0,15-17 0,-16 15 0,0-1 0,-1-1 0,0 0 0,-1 0 0,-1 0 0,0-1 0,-1 0 0,-1-1 0,5-17 0,-4 4 0,-2 1 0,-1-1 0,-1 0 0,-2-33 0,0 0 0,0 25 0,0 0 0,-9-48 0,7 71 0,-1 1 0,-1-1 0,0 1 0,-1 0 0,0 1 0,0-1 0,-1 1 0,-1 0 0,0 1 0,-12-16 0,0 7 0,-1 0 0,-1 0 0,0 2 0,-1 1 0,-27-15 0,-126-59 0,98 57 0,-133-38 0,-89-3 0,81 23 0,-864-175 0,997 216 0,-129-21 0,112 7 0,-449-111 0,163 61 0,197 43 0,28 6 0,-1 8 0,-190 4 0,337 12 0,0 2 0,0 0 0,0 1 0,-20 5 0,31-5 0,0 0 0,0 0 0,0 0 0,1 1 0,-1 0 0,1 0 0,0 1 0,-1-1 0,2 1 0,-1 0 0,0 1 0,1-1 0,0 1 0,0 0 0,-4 6 0,-19 26 0,-38 43 0,45-58 0,1 0 0,1 1 0,1 1 0,1 1 0,-22 46 0,6-8 0,25-51 0,1-1 0,0 2 0,0-1 0,1 1 0,1 0 0,-4 14 0,-1 22 0,3-15 0,1 1 0,-2 46 0,8 51-1365,-1-111-5461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25.5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2322 0 24575,'11'197'0,"-8"43"0,-5-129 0,3-55 0,-2 64 0,1-119 0,0 0 0,0 0 0,0 1 0,-1-1 0,1 0 0,0 0 0,-1 0 0,1 0 0,-1 0 0,1 0 0,-1 1 0,1-1 0,-1 0 0,0 0 0,1-1 0,-1 1 0,0 0 0,0 0 0,0 0 0,0 0 0,0-1 0,0 1 0,-1 0 0,-1 0 0,0 0 0,1 0 0,-1 0 0,0-1 0,0 1 0,1-1 0,-1 0 0,0 1 0,-5-2 0,-7-1 0,0 0 0,1-2 0,-16-5 0,19 6 0,-69-20 0,-168-41 0,246 63 0,-232-32 0,117 23 0,-107-4 0,90 16 0,-196-4 0,256-1 0,-175-5 0,-220 8 0,467 0 0,1 0 0,-1 0 0,1 0 0,-1 0 0,0 1 0,1-1 0,-1 0 0,1 1 0,-1-1 0,1 1 0,-1-1 0,1 1 0,-1 0 0,1-1 0,-1 1 0,1 0 0,0 0 0,-3 2 0,3-1 0,0 0 0,0 0 0,0 1 0,0-1 0,0 0 0,0 1 0,1-1 0,-1 0 0,1 1 0,0-1 0,-1 0 0,1 5 0,7 152 0,-1-86 0,4 66 0,3 121 0,-4 23 0,-4 138 0,-7-237 0,0-157 0,-9 54 0,0-12 0,3-28-1365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3:29.7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24575,'303'12'0,"-248"-7"0,46 2 0,778-8 0,-615 13 0,446-12 0,-709 0 0,6 0 0,1 0 0,0 1 0,14 2 0,-21-2 0,1-1 0,0 0 0,-1 1 0,1 0 0,-1-1 0,1 1 0,-1 0 0,1 0 0,-1 0 0,1 0 0,-1 0 0,0 0 0,1 0 0,-1 0 0,0 0 0,0 1 0,0-1 0,0 0 0,0 1 0,0-1 0,-1 1 0,1-1 0,0 1 0,0 2 0,2 18 0,0 1 0,-2 37 0,3 25 0,28 191 0,-27-241 0,1 12 0,0 54 0,4 157 0,-10 166 0,12-333 0,0 68-1365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6:12.8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1951 24575,'11'-161'0,"-9"-534"0,-3 355 0,1 334 0,-1 1 0,1 0 0,1-1 0,-1 1 0,1 0 0,2-10 0,-3 14 0,1 0 0,-1 0 0,1 0 0,-1 0 0,1 0 0,-1 0 0,1 0 0,0 0 0,-1 1 0,1-1 0,0 0 0,0 0 0,0 0 0,0 1 0,0-1 0,0 0 0,0 1 0,0-1 0,0 1 0,0-1 0,0 1 0,0 0 0,0-1 0,0 1 0,0 0 0,0 0 0,0 0 0,1 0 0,-1 0 0,0 0 0,0 0 0,2 1 0,355 41 0,-72-5 0,3 1 0,6-24 0,572 23 0,-375-11 0,-214-17 0,147-4 0,-47-3 0,-278 3 0,97 2 0,-20-6 0,136-3 0,-154-10 0,-105 8 0,-10 1 0,53 1 0,-65 5 0,-19-1 0,-1-1 0,0-1 0,0 0 0,0 0 0,22-4 0,-33 3 0,1 1 0,-1-1 0,0 1 0,1-1 0,-1 0 0,0 0 0,0 1 0,1-1 0,-1 0 0,0 0 0,0 0 0,0 0 0,0-1 0,-1 1 0,1 0 0,0 0 0,0 0 0,-1-1 0,1 1 0,0 0 0,-1-1 0,0 1 0,1-1 0,-1 1 0,1-3 0,-1-4 0,1 0 0,-1 0 0,-1-14 0,0 1 0,9-79 0,1-20 0,-11 57 0,3-70 0,4 102 0,7-32 0,-6 40 0,-1 1 0,-2-1 0,1-34 0,8-58 0,-12 69-1365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5:56:18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0 140 24575,'13'-5'0,"0"0"0,0 1 0,0 0 0,0 2 0,19-3 0,-1 0 0,92-14 0,173-3 0,129 21 0,-190 3 0,-63 0 0,197-4 0,-119-16 0,-7 1 0,146 5 0,55 1 0,64 12 0,609-10 0,-1061 7 0,170 1 0,-157 6 0,77 2 0,-59-7 0,632 10 0,-553-9 0,-98-1 0,-66 0 0,-1 0 0,1 1 0,-1-1 0,1 0 0,0 1 0,-1-1 0,1 1 0,-1 0 0,0 0 0,1-1 0,-1 1 0,1 0 0,-1 0 0,0 0 0,0 0 0,0 1 0,1-1 0,-1 0 0,0 0 0,-1 1 0,1-1 0,0 1 0,0-1 0,0 1 0,-1-1 0,1 1 0,-1-1 0,1 1 0,-1-1 0,0 1 0,0 0 0,1 1 0,0 10 0,0 0 0,0-1 0,-3 17 0,2-12 0,-2 720 0,-11-648 0,14 108-1365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17:09.9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1 24575,'0'300'0,"0"-288"0,-2-1 0,1 0 0,-2 1 0,-3 11 0,3-12 0,0 0 0,1 1 0,0-1 0,0 14 0,2 1 153,1-8-659,-1 1 0,-5 28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17:11.4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74 0 24575,'0'8'0,"-1"1"0,-1-1 0,1 0 0,-4 9 0,-3 17 0,2 3 0,-21 75 0,24-102 0,1 1 0,0 0 0,1 0 0,0-1 0,1 13 0,0-10 0,0-1 0,-1 1 0,-4 15 0,2-5 21,0 0-1,1 1 1,2-1-1,2 30 1,0 5-1489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17:14.8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1 396 24575,'0'-2'0,"1"-1"0,0 1 0,0-1 0,1 1 0,-1 0 0,0 0 0,1-1 0,-1 1 0,1 0 0,0 0 0,0 1 0,2-4 0,7-6 0,2-7 0,61-95 0,-69 106 0,0 0 0,1 0 0,-1 1 0,12-11 0,8-9 0,-14 15 0,0 0 0,1 1 0,1 0 0,17-10 0,-4 2 0,-10 8 0,-1 2 0,1 0 0,0 1 0,1 0 0,0 1 0,18-3 0,15 1 0,1 2 0,0 3 0,86 4 0,-45 0 0,-77 1 0,0 0 0,0 1 0,0 1 0,-1 0 0,1 1 0,-1 1 0,0 0 0,18 11 0,-27-13 0,0 0 0,-1 0 0,1 0 0,-1 1 0,0-1 0,0 1 0,0 0 0,0 0 0,-1 1 0,0-1 0,3 8 0,-2-5 0,0 0 0,1 0 0,0 0 0,8 7 0,-9-10 0,0 0 0,0 0 0,0 0 0,-1 0 0,0 1 0,0-1 0,0 1 0,0 0 0,-1 0 0,0 0 0,2 10 0,-2 2 0,0 1 0,-1 29 0,0 13 0,2-45-12,0 0 0,1 0 0,7 16 0,-4-8-1305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2:25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694 210 24575,'-175'-10'0,"84"7"0,62 4 0,-55-7 0,54 3 0,0 1 0,-47 3 0,-29-2 0,105 1 0,0 0 0,1 0 0,-1 0 0,0 0 0,0 0 0,0 0 0,1 0 0,-1 0 0,0 0 0,0 0 0,1 0 0,-1-1 0,0 1 0,0 0 0,1-1 0,-1 1 0,0 0 0,1-1 0,-1 1 0,0-1 0,1 1 0,-1-1 0,1 1 0,-1-1 0,1 0 0,-1 1 0,1-1 0,-1 0 0,1 1 0,0-1 0,-1 0 0,1 1 0,0-1 0,0 0 0,-1 0 0,1 1 0,0-1 0,0 0 0,0 0 0,0 0 0,0 1 0,0-1 0,0 0 0,0 0 0,0 0 0,1 1 0,-1-1 0,0 0 0,0 0 0,1 1 0,-1-1 0,0 0 0,1 1 0,-1-1 0,1 0 0,-1 1 0,1-1 0,0 0 0,1-3 0,1 1 0,-1 0 0,1 0 0,0 0 0,0 0 0,0 1 0,0-1 0,0 1 0,0 0 0,7-4 0,-8 6 0,9-4 0,0 0 0,0 0 0,0-1 0,10-7 0,-17 10 0,0-1 0,-1 0 0,1 0 0,-1-1 0,0 1 0,0-1 0,0 1 0,-1-1 0,1 0 0,-1 0 0,0 0 0,0-1 0,2-6 0,-3 10 0,-1 0 0,1 0 0,-1 0 0,1 0 0,-1 0 0,1-1 0,-1 1 0,0 0 0,1 0 0,-1-1 0,0 1 0,0 0 0,0 0 0,0-1 0,0 1 0,0 0 0,-1 0 0,1-1 0,0 1 0,-1 0 0,1 0 0,0 0 0,-1-1 0,-1-1 0,0 3 0,0-1 0,0 0 0,0 1 0,0-1 0,0 1 0,0 0 0,-1-1 0,1 1 0,0 0 0,0 1 0,0-1 0,0 0 0,-1 0 0,-2 2 0,-5 0 0,1 1 0,0 1 0,-1-1 0,1 2 0,0-1 0,1 1 0,-1 0 0,1 1 0,0 0 0,-7 7 0,13-11 0,0 0 0,1 1 0,-1-1 0,0 0 0,1 1 0,0-1 0,-1 1 0,1 0 0,0-1 0,0 1 0,1 0 0,-1 0 0,0-1 0,1 1 0,0 0 0,0 5 0,0-6 0,0 0 0,0 0 0,0 0 0,1 0 0,-1 0 0,1 1 0,-1-1 0,1 0 0,0-1 0,0 1 0,0 0 0,0 0 0,0 0 0,0 0 0,0-1 0,1 1 0,-1-1 0,1 1 0,-1-1 0,1 1 0,0-1 0,2 2 0,-2-2 0,0 0 0,-1 0 0,1 0 0,-1 0 0,1 1 0,-1-1 0,1 1 0,-1-1 0,0 1 0,0-1 0,0 1 0,1-1 0,-2 1 0,1 0 0,0 0 0,0 0 0,0 2 0,4 35 0,-2-8 0,-2-25 0,0 0 0,1 0 0,-1 0 0,1 0 0,1 0 0,-1 0 0,1-1 0,-1 1 0,2-1 0,-1 0 0,1 0 0,-1 0 0,1 0 0,9 7 0,-5-4 0,12 8 0,-54-46 0,19 19 0,0-1 0,1 0 0,-18-20 0,-1-1 0,30 30 0,-1-1 0,1 1 0,0-1 0,1 0 0,-1 0 0,1 0 0,0 0 0,0-1 0,0 1 0,0 0 0,1-1 0,0 0 0,0 1 0,0-1 0,0 0 0,1 1 0,0-1 0,0 0 0,0 0 0,0 1 0,2-8 0,0 10 0,-1 0 0,1 0 0,-1 0 0,1 0 0,0 0 0,-1 1 0,1-1 0,0 0 0,0 1 0,0 0 0,0-1 0,5-1 0,31-13 0,-29 13 0,28-13 0,-30 12 0,1 0 0,0 1 0,0 0 0,0 0 0,1 0 0,-1 1 0,1 1 0,14-2 0,-9 3-1365,-2 1-5461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2:29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675 207 24575,'-592'0'0,"590"0"0,1 0 0,-1 0 0,0 0 0,1 0 0,-1 0 0,0 0 0,1 0 0,-1-1 0,1 1 0,-1-1 0,0 1 0,1-1 0,-1 0 0,1 1 0,-1-1 0,1 0 0,-2-1 0,3 1 0,0 0 0,-1 0 0,1 0 0,0 0 0,0 0 0,0 0 0,0-1 0,0 1 0,0 0 0,0 0 0,1 0 0,-1 0 0,0 0 0,0 0 0,1 0 0,-1 0 0,1 0 0,-1 0 0,1 1 0,-1-1 0,1 0 0,0 0 0,-1 0 0,1 0 0,0 1 0,-1-1 0,1 0 0,1 0 0,93-86 0,-88 79 0,0-1 0,0 1 0,-1-1 0,6-12 0,-12 21 0,0 0 0,1 0 0,-1 0 0,0-1 0,0 1 0,0 0 0,0 0 0,0 0 0,0 0 0,0 0 0,0 0 0,0 0 0,0-1 0,0 1 0,0 0 0,0 0 0,0 0 0,0 0 0,0 0 0,0 0 0,0 0 0,0 0 0,-1-1 0,1 1 0,0 0 0,0 0 0,0 0 0,0 0 0,0 0 0,0 0 0,0 0 0,0 0 0,0 0 0,0 0 0,0-1 0,-1 1 0,1 0 0,0 0 0,0 0 0,0 0 0,0 0 0,0 0 0,0 0 0,0 0 0,0 0 0,-1 0 0,1 0 0,0 0 0,-9 1 0,-11 5 0,19-6 0,-16 5 0,1 1 0,0 1 0,-23 14 0,32-17 0,1 0 0,0 1 0,0 0 0,0 0 0,1 0 0,-1 1 0,1 0 0,1 0 0,-1 0 0,-5 11 0,8-14 0,1-1 0,0 1 0,0-1 0,0 1 0,0-1 0,0 1 0,0 0 0,1-1 0,-1 1 0,1 0 0,0-1 0,0 1 0,0 0 0,0 0 0,1-1 0,-1 1 0,0 0 0,1-1 0,0 1 0,0-1 0,0 1 0,0 0 0,0-1 0,0 0 0,1 1 0,3 3 0,2 1 0,0-1 0,0 1 0,1-2 0,0 1 0,0-1 0,10 5 0,-1-1 0,-13-6 0,0 0 0,-1 1 0,1-1 0,-1 0 0,0 1 0,0 0 0,5 8 0,12 14 0,5-4 0,-20-16 0,-20-19 0,-3-3 0,0-1 0,-15-20 0,26 30 0,1-1 0,1 0 0,0-1 0,0 1 0,0-1 0,1 0 0,1 0 0,-4-10 0,6 7 0,0 0 0,1 0 0,0 0 0,1 0 0,0 0 0,1 1 0,4-18 0,0-1 0,-5 23-227,1 1-1,-1 0 1,1 0-1,0 0 1,6-10-1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4:34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435 28 24575,'-7'0'0,"1"1"0,-1 0 0,1 0 0,0 0 0,0 1 0,-1 0 0,1 0 0,0 1 0,1-1 0,-8 5 0,-5 5 0,-30 25 0,-9 6 0,32-26 0,-46 40 0,34-29 0,30-24 0,0 0 0,1 1 0,-1 0 0,1 0 0,0 1 0,1 0 0,-1 0 0,1 0 0,-6 10 0,-9 8 0,3-5 0,17-18 0,0-1 0,0 1 0,0 0 0,0-1 0,0 1 0,-1-1 0,1 1 0,1 0 0,-1-1 0,0 1 0,0-1 0,0 1 0,0 0 0,0-1 0,0 1 0,1-1 0,-1 1 0,0-1 0,0 1 0,1-1 0,-1 1 0,0-1 0,1 1 0,-1-1 0,1 1 0,-1-1 0,1 0 0,-1 1 0,0-1 0,1 0 0,-1 1 0,1-1 0,0 0 0,-1 0 0,1 1 0,-1-1 0,1 0 0,0 0 0,29 11 0,-25-10 0,45 12 0,87 12 0,-130-24 0,35 3 0,0-2 0,47-4 0,-12 0 0,-35 3 0,-27 1 0,0-2 0,0 0 0,0 0 0,27-6 0,-41 7 0,-1-1 0,1-1 0,0 1 0,-1 0 0,1 0 0,0 0 0,-1 0 0,1 0 0,0-1 0,-1 1 0,1 0 0,0 0 0,-1-1 0,1 1 0,-1 0 0,1-1 0,-1 1 0,1-1 0,-1 1 0,1-1 0,-1 1 0,1-1 0,-1 1 0,1-1 0,-1 0 0,0 1 0,1-1 0,-1 1 0,0-1 0,0 0 0,0 1 0,1-1 0,-1 0 0,0 0 0,0 1 0,0-1 0,0 0 0,0 1 0,0-1 0,0 0 0,0 1 0,0-1 0,-1 0 0,1 1 0,0-1 0,0 0 0,-1 1 0,1-1 0,0 1 0,-1-1 0,1 0 0,0 1 0,-1-1 0,1 1 0,-1-1 0,1 1 0,-2-1 0,-2-3 0,1 0 0,-1 1 0,0 0 0,0-1 0,-1 2 0,-5-4 0,-112-61 0,-17-7 0,105 59 0,0-2 0,2-1 0,-50-36 0,46 29 0,25 18 0,-1-1 0,1 0 0,1-1 0,0-1 0,-10-10 0,9 6 0,8 11 0,8 10 0,15 20 0,4 5 0,-2 0 0,27 51 0,-32-51 0,-12-24 0,-1 1 0,1 0 0,-1-1 0,-1 1 0,1 1 0,-2-1 0,1 0 0,-1 1 0,-1 0 0,1 11 0,-1-3 0,1 0 0,0-1 0,1 1 0,1-1 0,9 26 0,2-7 0,25 50 0,-39-85 0,-1 0 0,1 1 0,-1-1 0,1 0 0,0 0 0,0 0 0,0 0 0,-1 0 0,1 0 0,0 0 0,0 0 0,0 0 0,0-1 0,1 1 0,-1 0 0,0-1 0,0 1 0,0 0 0,2 0 0,-2-2 0,0 1 0,-1 0 0,1 0 0,0-1 0,0 1 0,-1 0 0,1-1 0,0 1 0,-1-1 0,1 1 0,-1-1 0,1 1 0,0-1 0,-1 1 0,1-1 0,-1 0 0,0 1 0,1-1 0,-1 0 0,1 1 0,-1-1 0,0 0 0,0 1 0,1-1 0,-1 0 0,0 0 0,0 0 0,0 1 0,0-1 0,0 0 0,0 0 0,0 1 0,0-2 0,15-197 0,-12 186 0,0-1 0,1 1 0,1 0 0,8-19 0,-6 18 0,-1-1 0,8-30 0,2-7 0,-12 43 0,0-1 0,-1 1 0,-1-1 0,0 0 0,0 0 0,1-16 0,-3 11-273,0-1 0,2 1 0,0 0 0,5-20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6:54:03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1460 24575,'166'38'0,"93"16"0,448 39 0,-607-86 0,124-8 0,-76-2 0,-38 4 0,121-3 0,-126-9 0,28-1 0,-69 9 0,71-13 0,-75 7 0,18-3 0,144-43 0,-203 49 0,0-1 0,-1-1 0,-1-1 0,1 0 0,-1-2 0,-1 0 0,0 0 0,-1-2 0,0 0 0,20-23 0,-21 22 0,-3 3 0,0 0 0,0 0 0,-1-1 0,-1-1 0,0 1 0,0-1 0,-1-1 0,-1 0 0,-1 0 0,9-26 0,-7-2 0,-2 0 0,-2 0 0,-2-1 0,-6-76 0,1 15 0,5 68 0,-3-33 0,0 65 0,1-1 0,-1 1 0,0 0 0,-1-1 0,1 1 0,-1 0 0,0 0 0,0 0 0,0 0 0,-1 1 0,1-1 0,-1 0 0,-4-3 0,-53-45 0,-2 4 0,-3 2 0,-113-61 0,72 45 0,67 42 0,-2 1 0,0 2 0,-55-14 0,18 5 0,35 11 0,-251-83 0,215 76 0,-150-22 0,84 24 0,-125-10 0,193 28 0,0 4 0,0 3 0,0 3 0,1 4 0,-110 32 0,169-39 0,0 1 0,0 1 0,0 0 0,1 1 0,0 1 0,0 1 0,1 0 0,1 1 0,-18 16 0,-17 16 0,-79 55 0,6-6 0,73-47 0,-75 89 0,53-54 0,65-74 0,1 0 0,0 1 0,1 0 0,-1 0 0,1 0 0,1 0 0,-1 0 0,1 1 0,-3 10 0,2 2 0,1 1 0,-2 28 0,-5 32 0,6-63 0,1 0 0,1 1 0,0-1 0,2 1 0,0-1 0,1 1 0,1-1 0,4 20 0,9 21 0,-12-43 0,1 0 0,0 0 0,1 0 0,0-1 0,2 0 0,-1 0 0,2 0 0,0-1 0,14 18 0,-7-16 33,1 0 0,0-1 0,23 15 0,-19-14-781,34 32-1,-41-32-6077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5:03.7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59 24575,'590'0'0,"-440"-11"0,41 12 0,74-3 0,-124-10 0,88-10 0,-178 16 0,45 0 0,420 6-1365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5:10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 24575,'261'-10'0,"-38"6"0,37-3 0,10 3 0,-153 6 0,-89-3 0,-1 2 0,1 1 0,47 10 0,28 9 0,-54-13 0,69 23 0,-8 16 0,-25-9 0,-59-28 0,-2 1 0,0 2 0,0 0 0,35 27 0,11 11 0,69 56 0,-111-82 0,-1 1 0,41 49 0,-32-25 0,-4 2 0,31 63 0,-56-101 0,15 32 0,32 96 0,0 54 0,-39-141 0,-7-16 0,-1 0 0,-1 1 0,-1 40 0,-10 118 0,0-127 0,-11 220 0,6-15 0,10-275 0,-1 19 0,-1 0 0,-4 20 0,5-35 0,0-1 0,0 0 0,0 0 0,-1 0 0,1 0 0,-1 0 0,0 0 0,0 0 0,-1 0 0,1-1 0,-1 1 0,1-1 0,-1 0 0,0 0 0,-1 0 0,-2 3 0,-22 8 0,-1-1 0,0-1 0,-53 14 0,9-3 0,15-3 0,-1-2 0,-65 10 0,77-20 0,-87 2 0,105-10 0,0 2 0,0 1 0,1 1 0,-45 13 0,-56 12 0,0 1 0,117-28 0,0 1 0,0-2 0,-15 1 0,16-2 0,0 1 0,0 0 0,0 1 0,0 0 0,-11 5 0,-1 1 0,-8 4 0,-1-1 0,1-2 0,-36 6 0,24-6 0,0 1 0,1 2 0,-43 19 0,40-13 0,28-9 0,-1-2 0,0 0 0,-1-1 0,1-1 0,-1 0 0,0-2 0,-29 2 0,40-5 0,-29 1 0,0-2 0,1-1 0,-67-13 0,53 3 0,-57-17 0,106 29 0,1 0 0,-1-1 0,0 1 0,1-1 0,-1 1 0,1-1 0,-1 1 0,0-1 0,1 0 0,-1 1 0,1-1 0,0 1 0,-1-1 0,1 0 0,-1 0 0,1 1 0,0-1 0,0 0 0,-1 0 0,1 1 0,0-1 0,0 0 0,0 0 0,0 0 0,0 1 0,0-1 0,0 0 0,0 0 0,0 1 0,0-1 0,1 0 0,-1 0 0,1-1 0,11-32 0,-7 24 0,2-9 0,0-1 0,-2 0 0,0-1 0,-1 0 0,1-30 0,-5 48 0,0-1 0,0 1 0,0 0 0,-1 0 0,1-1 0,-1 1 0,0 0 0,0 0 0,0 0 0,0 0 0,-1 0 0,1 0 0,-1 0 0,0 1 0,0-1 0,0 1 0,0-1 0,0 1 0,-1-1 0,1 1 0,-1 0 0,1 0 0,-1 1 0,-3-3 0,-6-2 0,-1 1 0,0 0 0,0 1 0,-21-5 0,-3 0 0,27 7 0,-9-3 0,17 4 0,12 1 0,9 3 0,0 0 0,0 0 0,-1 2 0,1 0 0,-1 2 0,32 15 0,-48-21 0,0 0 0,0 1 0,0 0 0,-1-1 0,1 1 0,0 0 0,-1 0 0,1 0 0,-1 0 0,0 0 0,0 0 0,1 0 0,-1 0 0,-1 0 0,1 1 0,0-1 0,0 0 0,-1 1 0,0-1 0,1 1 0,-1-1 0,0 5 0,-1 6 0,0 0 0,-1 0 0,-3 15 0,-1 4 0,2 40 0,0 12 0,1-18 0,4-52 0,-1-1 0,-1 1 0,0 0 0,-5 21 0,5-31 0,0 0 0,0 0 0,-1 1 0,1-1 0,-1-1 0,0 1 0,0 0 0,0 0 0,-1-1 0,1 1 0,-1-1 0,0 0 0,0 1 0,0-1 0,0-1 0,0 1 0,-1 0 0,0-1 0,1 0 0,-1 0 0,0 0 0,0 0 0,0-1 0,0 1 0,-5 0 0,-59 10-1365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5:12.6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233 308 24575,'1'-83'0,"-2"-86"0,1 167 0,-1 1 0,1-1 0,-1 1 0,1-1 0,-1 1 0,1-1 0,-1 1 0,0-1 0,0 1 0,0 0 0,0-1 0,0 1 0,0 0 0,0 0 0,0 0 0,0-1 0,0 1 0,-1 0 0,1 1 0,0-1 0,-1 0 0,1 0 0,-1 1 0,1-1 0,-1 0 0,1 1 0,-3-1 0,-6-1 0,0 0 0,-1 0 0,-13 1 0,-1-2 0,-31-3 334,-10-1-2033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5:14.3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255 1 24575,'-6'91'0,"2"-49"0,1-1 0,2-21 0,0 1 0,-9 36 0,7-43 0,2-10 0,0 0 0,0 0 0,0 0 0,0-1 0,-1 1 0,0 0 0,-1 3 0,1-6 0,1 1 0,0-1 0,-1 0 0,1 1 0,-1-1 0,1 0 0,-1 0 0,0 0 0,1 0 0,-1-1 0,0 1 0,0 0 0,0-1 0,0 1 0,1-1 0,-1 1 0,0-1 0,-2 0 0,-14 1 81,1-1-1,0-1 1,-33-5-1,27 2-923,-32 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5:15.6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1 24575,'0'4'0,"0"5"0,0 7 0,0 9 0,0 8 0,-2 6 0,-1 0 0,0-2 0,1-6 0,1-6 0,0-5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5:16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5:16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0 24575,'0'2'0,"0"3"0,0 2 0,0 2 0,0 1 0,0 3 0,-2 4 0,-1 0 0,1 5 0,-1 2 0,2-5-8191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5:17.9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59 1 24575,'-1'8'0,"-1"1"0,1-1 0,-1 0 0,-1 0 0,1 0 0,-9 15 0,-1 8 0,6-12 0,1 0 0,1 0 0,0 0 0,1 0 0,1 1 0,1 29 0,2-39-1365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5:18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0 24575,'-2'0'0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5:19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1 24575,'0'8'0,"0"6"0,-2 7 0,-1 4 0,1 1 0,-1 1 0,2-3 0,-2-3 0,0-3 0,0-3 0,1-3 0,1 0 0,0 0 0,1-2 0,-2 1 0,-1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6:46:52.2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2,'150'-2,"163"5,-174 6,164 6,1013-16,-1264 4,101 18,-95-11,65 3,462-11,-285-4,-124 3,196-3,-230-9,62-1,-67 15,143-6,-188-8,-51 5,58-1,379 27,-248-1,298-8,-319-13,1253 2,-1437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9T16:25:19.7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6:46:55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0,'1055'0,"-846"12,14 0,-139-9,110 18,-110-10,119 2,1272-15,-798 3,-655-2,0-1,31-7,-30 4,0 1,29 0,83 5,-102-1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03:12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308 811 24575,'0'-732'0,"0"727"0,0-1 0,0 1 0,0-1 0,-1 1 0,0-1 0,0 1 0,0 0 0,-1-1 0,0 1 0,-3-7 0,5 11 0,-1 0 0,0 0 0,0 1 0,0-1 0,1 0 0,-1 0 0,0 0 0,0 0 0,0 1 0,0-1 0,0 0 0,-1 1 0,1-1 0,0 1 0,0 0 0,0-1 0,0 1 0,-1 0 0,0-1 0,-1 1 0,0 1 0,0-1 0,0 0 0,0 1 0,0-1 0,0 1 0,0 0 0,0 0 0,1 0 0,-1 1 0,-3 1 0,-11 8 0,1 0 0,0 1 0,1 1 0,-20 21 0,-36 29 0,61-56 0,3-2 0,1-1 0,0 1 0,-1 0 0,1 0 0,1 1 0,-1 0 0,-6 9 0,12-14 0,0-1 0,0 0 0,-1 1 0,1-1 0,0 0 0,0 1 0,0-1 0,1 0 0,-1 1 0,0-1 0,0 0 0,0 1 0,0-1 0,0 0 0,0 0 0,0 1 0,0-1 0,1 0 0,-1 1 0,0-1 0,0 0 0,0 0 0,1 1 0,-1-1 0,0 0 0,0 0 0,1 0 0,-1 1 0,0-1 0,0 0 0,1 0 0,-1 0 0,0 0 0,1 0 0,-1 1 0,0-1 0,1 0 0,-1 0 0,0 0 0,1 0 0,-1 0 0,0 0 0,1 0 0,17 2 0,-16-2 0,7 0 0,0 0 0,0-1 0,0 1 0,-1-2 0,1 1 0,0-1 0,-1-1 0,1 0 0,-1 0 0,0 0 0,11-7 0,2-4 0,0-1 0,30-28 0,0 1 0,-50 40 0,0 1 0,1 0 0,-1-1 0,1 1 0,-1 0 0,1 0 0,0 0 0,-1 0 0,1 0 0,0 1 0,0-1 0,0 0 0,-1 1 0,1-1 0,0 1 0,0 0 0,0 0 0,0 0 0,0 0 0,0 0 0,0 0 0,0 0 0,0 0 0,0 1 0,0-1 0,-1 1 0,1 0 0,0-1 0,0 1 0,-1 0 0,1 0 0,0 0 0,-1 0 0,1 0 0,-1 1 0,2 0 0,4 6 0,-1 1 0,0-1 0,-1 1 0,0 0 0,7 18 0,0-1 0,6 12 0,2-2 0,1 0 0,30 38 0,-49-72-136,1 1-1,0 0 1,0 0-1,0-1 1,0 0-1,0 0 1,1 1-1,-1-2 0,4 3 1,10 1-6690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17:03:15.3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24575,'-2'63'0,"0"-40"0,1 1 0,2 0 0,0-1 0,7 37 0,-7-56 0,0-1 0,1 0 0,0 0 0,-1 0 0,1 0 0,0 0 0,1-1 0,-1 1 0,0 0 0,1-1 0,-1 0 0,1 1 0,0-1 0,0 0 0,0 0 0,0-1 0,0 1 0,6 2 0,8 2 0,0-1 0,26 6 0,-22-6 0,80 16 0,0-5 0,152 6 0,212-20 0,-264-4 0,1317 1 0,-515 58-442,-562-22 315,962 18 316,2-53 116,-581-4-230,29-13-75,-107 25 0,-612-4 0,25 1 0,326 14 0,227-11 0,-408-11 0,-15 3-1365,-270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9/9/2022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9/9/2022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9/9/2022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2/466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customXml" Target="../ink/ink6.xml"/><Relationship Id="rId4" Type="http://schemas.openxmlformats.org/officeDocument/2006/relationships/image" Target="../media/image20.sv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customXml" Target="../ink/ink9.xml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1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12" Type="http://schemas.openxmlformats.org/officeDocument/2006/relationships/customXml" Target="../ink/ink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45.png"/><Relationship Id="rId14" Type="http://schemas.openxmlformats.org/officeDocument/2006/relationships/customXml" Target="../ink/ink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customXml" Target="../ink/ink23.xm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customXml" Target="../ink/ink22.xml"/><Relationship Id="rId5" Type="http://schemas.openxmlformats.org/officeDocument/2006/relationships/image" Target="../media/image50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5.pn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5.pn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5.pn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5.pn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customXml" Target="../ink/ink24.xml"/><Relationship Id="rId7" Type="http://schemas.openxmlformats.org/officeDocument/2006/relationships/customXml" Target="../ink/ink2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customXml" Target="../ink/ink25.xml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customXml" Target="../ink/ink2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customXml" Target="../ink/ink29.xm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customXml" Target="../ink/ink3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37.xml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12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36.xml"/><Relationship Id="rId5" Type="http://schemas.openxmlformats.org/officeDocument/2006/relationships/customXml" Target="../ink/ink33.xm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customXml" Target="../ink/ink35.xml"/><Relationship Id="rId1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43.xml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customXml" Target="../ink/ink41.xml"/><Relationship Id="rId1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ot-servers.org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5.png"/><Relationship Id="rId4" Type="http://schemas.openxmlformats.org/officeDocument/2006/relationships/image" Target="../media/image7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5" Type="http://schemas.openxmlformats.org/officeDocument/2006/relationships/image" Target="../media/image76.png"/><Relationship Id="rId4" Type="http://schemas.openxmlformats.org/officeDocument/2006/relationships/customXml" Target="../ink/ink44.xml"/><Relationship Id="rId9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5" Type="http://schemas.openxmlformats.org/officeDocument/2006/relationships/image" Target="../media/image82.png"/><Relationship Id="rId4" Type="http://schemas.openxmlformats.org/officeDocument/2006/relationships/customXml" Target="../ink/ink4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89.png"/><Relationship Id="rId18" Type="http://schemas.openxmlformats.org/officeDocument/2006/relationships/customXml" Target="../ink/ink56.xml"/><Relationship Id="rId26" Type="http://schemas.openxmlformats.org/officeDocument/2006/relationships/customXml" Target="../ink/ink60.xml"/><Relationship Id="rId3" Type="http://schemas.openxmlformats.org/officeDocument/2006/relationships/image" Target="../media/image84.png"/><Relationship Id="rId21" Type="http://schemas.openxmlformats.org/officeDocument/2006/relationships/image" Target="../media/image93.png"/><Relationship Id="rId7" Type="http://schemas.openxmlformats.org/officeDocument/2006/relationships/image" Target="../media/image86.png"/><Relationship Id="rId12" Type="http://schemas.openxmlformats.org/officeDocument/2006/relationships/customXml" Target="../ink/ink53.xml"/><Relationship Id="rId17" Type="http://schemas.openxmlformats.org/officeDocument/2006/relationships/image" Target="../media/image91.png"/><Relationship Id="rId25" Type="http://schemas.openxmlformats.org/officeDocument/2006/relationships/image" Target="../media/image95.png"/><Relationship Id="rId2" Type="http://schemas.openxmlformats.org/officeDocument/2006/relationships/image" Target="../media/image1.png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88.png"/><Relationship Id="rId24" Type="http://schemas.openxmlformats.org/officeDocument/2006/relationships/customXml" Target="../ink/ink59.xml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23" Type="http://schemas.openxmlformats.org/officeDocument/2006/relationships/image" Target="../media/image94.png"/><Relationship Id="rId10" Type="http://schemas.openxmlformats.org/officeDocument/2006/relationships/customXml" Target="../ink/ink52.xml"/><Relationship Id="rId19" Type="http://schemas.openxmlformats.org/officeDocument/2006/relationships/image" Target="../media/image92.png"/><Relationship Id="rId4" Type="http://schemas.openxmlformats.org/officeDocument/2006/relationships/customXml" Target="../ink/ink49.xml"/><Relationship Id="rId9" Type="http://schemas.openxmlformats.org/officeDocument/2006/relationships/image" Target="../media/image87.png"/><Relationship Id="rId14" Type="http://schemas.openxmlformats.org/officeDocument/2006/relationships/customXml" Target="../ink/ink54.xml"/><Relationship Id="rId22" Type="http://schemas.openxmlformats.org/officeDocument/2006/relationships/customXml" Target="../ink/ink5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133600"/>
            <a:ext cx="9880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466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4"/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987800" y="3104178"/>
            <a:ext cx="3886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Lecture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lang="en-US" sz="2400" spc="-25" dirty="0">
                <a:latin typeface="Calibri"/>
                <a:cs typeface="Calibri"/>
              </a:rPr>
              <a:t>4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Application Layer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endParaRPr lang="en-US" sz="2800" spc="-20" dirty="0">
              <a:latin typeface="Calibri"/>
              <a:cs typeface="Calibri"/>
            </a:endParaRP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44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https://www.cs.montana.edu/pearsall/classes/fall2022/466/main.html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DE1FE-42FA-B4FB-DC9C-AF48CD4DDA6F}"/>
              </a:ext>
            </a:extLst>
          </p:cNvPr>
          <p:cNvSpPr txBox="1"/>
          <p:nvPr/>
        </p:nvSpPr>
        <p:spPr>
          <a:xfrm>
            <a:off x="6555281" y="6526968"/>
            <a:ext cx="2829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*All images are stolen from the internet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BEFDC-AC9B-D091-56AE-2A2E42F4E3FE}"/>
              </a:ext>
            </a:extLst>
          </p:cNvPr>
          <p:cNvSpPr txBox="1"/>
          <p:nvPr/>
        </p:nvSpPr>
        <p:spPr>
          <a:xfrm>
            <a:off x="321733" y="16764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 is a </a:t>
            </a:r>
            <a:r>
              <a:rPr lang="en-US" sz="2400" b="1" dirty="0"/>
              <a:t>stateless</a:t>
            </a:r>
            <a:r>
              <a:rPr lang="en-US" sz="2400" dirty="0"/>
              <a:t> protocol; it does not save information about the sender-receiver session and treats each user as a brand-new connection</a:t>
            </a:r>
          </a:p>
        </p:txBody>
      </p:sp>
      <p:pic>
        <p:nvPicPr>
          <p:cNvPr id="2050" name="Picture 2" descr="Stateful and Stateless Applications and its Best Practices">
            <a:extLst>
              <a:ext uri="{FF2B5EF4-FFF2-40B4-BE49-F238E27FC236}">
                <a16:creationId xmlns:a16="http://schemas.microsoft.com/office/drawing/2014/main" id="{0487DAE1-0B5A-341D-0555-C6DC3E330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6096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B088C7-9D46-F259-8456-94CF0E7F467E}"/>
              </a:ext>
            </a:extLst>
          </p:cNvPr>
          <p:cNvSpPr txBox="1"/>
          <p:nvPr/>
        </p:nvSpPr>
        <p:spPr>
          <a:xfrm>
            <a:off x="381000" y="4231999"/>
            <a:ext cx="467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often it can be useful to identify a user.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 access and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Dynamic continent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019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BEFDC-AC9B-D091-56AE-2A2E42F4E3FE}"/>
              </a:ext>
            </a:extLst>
          </p:cNvPr>
          <p:cNvSpPr txBox="1"/>
          <p:nvPr/>
        </p:nvSpPr>
        <p:spPr>
          <a:xfrm>
            <a:off x="685800" y="1447800"/>
            <a:ext cx="518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Cookies</a:t>
            </a:r>
            <a:r>
              <a:rPr lang="en-US" sz="2400" dirty="0"/>
              <a:t> are pieces of information that are exchanged between browsers and web servers to identify users in active connections</a:t>
            </a:r>
          </a:p>
        </p:txBody>
      </p:sp>
      <p:pic>
        <p:nvPicPr>
          <p:cNvPr id="3074" name="Picture 2" descr="Cookie Monster walk-arounds | Muppet Wiki | Fandom">
            <a:extLst>
              <a:ext uri="{FF2B5EF4-FFF2-40B4-BE49-F238E27FC236}">
                <a16:creationId xmlns:a16="http://schemas.microsoft.com/office/drawing/2014/main" id="{3236B0F9-1855-9D04-6E13-01B6DFAD8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609600"/>
            <a:ext cx="1938547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38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BEFDC-AC9B-D091-56AE-2A2E42F4E3FE}"/>
              </a:ext>
            </a:extLst>
          </p:cNvPr>
          <p:cNvSpPr txBox="1"/>
          <p:nvPr/>
        </p:nvSpPr>
        <p:spPr>
          <a:xfrm>
            <a:off x="685800" y="1447800"/>
            <a:ext cx="518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Cookies</a:t>
            </a:r>
            <a:r>
              <a:rPr lang="en-US" sz="2400" dirty="0"/>
              <a:t> are pieces of information that are exchanged between browsers and web servers to identify users in active connections</a:t>
            </a:r>
          </a:p>
        </p:txBody>
      </p:sp>
      <p:pic>
        <p:nvPicPr>
          <p:cNvPr id="3074" name="Picture 2" descr="Cookie Monster walk-arounds | Muppet Wiki | Fandom">
            <a:extLst>
              <a:ext uri="{FF2B5EF4-FFF2-40B4-BE49-F238E27FC236}">
                <a16:creationId xmlns:a16="http://schemas.microsoft.com/office/drawing/2014/main" id="{3236B0F9-1855-9D04-6E13-01B6DFAD8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609600"/>
            <a:ext cx="1938547" cy="33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61613-C207-5A8D-8820-A97FBB3E0A81}"/>
              </a:ext>
            </a:extLst>
          </p:cNvPr>
          <p:cNvSpPr txBox="1"/>
          <p:nvPr/>
        </p:nvSpPr>
        <p:spPr>
          <a:xfrm>
            <a:off x="838200" y="3041764"/>
            <a:ext cx="3998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Tracking &amp; Advertisement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Session Management</a:t>
            </a:r>
          </a:p>
        </p:txBody>
      </p:sp>
    </p:spTree>
    <p:extLst>
      <p:ext uri="{BB962C8B-B14F-4D97-AF65-F5344CB8AC3E}">
        <p14:creationId xmlns:p14="http://schemas.microsoft.com/office/powerpoint/2010/main" val="411509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1FC0B-A6C4-B5F5-E3DF-BF6F7F7FA4C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80E7AB-918F-D6AE-519F-75C3E3A5E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65"/>
          <a:stretch/>
        </p:blipFill>
        <p:spPr>
          <a:xfrm>
            <a:off x="5699510" y="304801"/>
            <a:ext cx="63756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7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1FC0B-A6C4-B5F5-E3DF-BF6F7F7FA4C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80E7AB-918F-D6AE-519F-75C3E3A5E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002"/>
          <a:stretch/>
        </p:blipFill>
        <p:spPr>
          <a:xfrm>
            <a:off x="5699510" y="304800"/>
            <a:ext cx="6375650" cy="3352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DC8B7-A1AD-4703-9563-68DDED64DED3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</p:spTree>
    <p:extLst>
      <p:ext uri="{BB962C8B-B14F-4D97-AF65-F5344CB8AC3E}">
        <p14:creationId xmlns:p14="http://schemas.microsoft.com/office/powerpoint/2010/main" val="340603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1FC0B-A6C4-B5F5-E3DF-BF6F7F7FA4C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80E7AB-918F-D6AE-519F-75C3E3A5E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911"/>
          <a:stretch/>
        </p:blipFill>
        <p:spPr>
          <a:xfrm>
            <a:off x="5699510" y="304800"/>
            <a:ext cx="6375650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DC8B7-A1AD-4703-9563-68DDED64DED3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5A9DA-76D5-8ABD-B22C-0900CE1AC6E8}"/>
              </a:ext>
            </a:extLst>
          </p:cNvPr>
          <p:cNvSpPr txBox="1"/>
          <p:nvPr/>
        </p:nvSpPr>
        <p:spPr>
          <a:xfrm>
            <a:off x="618066" y="4522918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user goes back to visit the website, the cookie will be exchanged between to client and host so the website can execute cookie-specific actions</a:t>
            </a:r>
          </a:p>
        </p:txBody>
      </p:sp>
    </p:spTree>
    <p:extLst>
      <p:ext uri="{BB962C8B-B14F-4D97-AF65-F5344CB8AC3E}">
        <p14:creationId xmlns:p14="http://schemas.microsoft.com/office/powerpoint/2010/main" val="3533225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1FC0B-A6C4-B5F5-E3DF-BF6F7F7FA4C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80E7AB-918F-D6AE-519F-75C3E3A5E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911"/>
          <a:stretch/>
        </p:blipFill>
        <p:spPr>
          <a:xfrm>
            <a:off x="5699510" y="304800"/>
            <a:ext cx="6375650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DC8B7-A1AD-4703-9563-68DDED64DED3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5A9DA-76D5-8ABD-B22C-0900CE1AC6E8}"/>
              </a:ext>
            </a:extLst>
          </p:cNvPr>
          <p:cNvSpPr txBox="1"/>
          <p:nvPr/>
        </p:nvSpPr>
        <p:spPr>
          <a:xfrm>
            <a:off x="618066" y="4522918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user goes back to visit the website, the cookie will be exchanged between to client and host so the website can execute cookie-specific 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F4BF35-F6B8-8407-F56A-4FB56E2006EC}"/>
              </a:ext>
            </a:extLst>
          </p:cNvPr>
          <p:cNvSpPr txBox="1"/>
          <p:nvPr/>
        </p:nvSpPr>
        <p:spPr>
          <a:xfrm>
            <a:off x="5486400" y="5878963"/>
            <a:ext cx="558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Cookie technology consists of four main components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DF31BCA-5054-1777-5052-7DF48A981B10}"/>
                  </a:ext>
                </a:extLst>
              </p14:cNvPr>
              <p14:cNvContentPartPr/>
              <p14:nvPr/>
            </p14:nvContentPartPr>
            <p14:xfrm>
              <a:off x="5739693" y="972613"/>
              <a:ext cx="881280" cy="101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DF31BCA-5054-1777-5052-7DF48A981B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1053" y="963613"/>
                <a:ext cx="898920" cy="10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2B844A8-23B5-0062-D21C-CBD4C6C1DD94}"/>
                  </a:ext>
                </a:extLst>
              </p14:cNvPr>
              <p14:cNvContentPartPr/>
              <p14:nvPr/>
            </p14:nvContentPartPr>
            <p14:xfrm>
              <a:off x="7008333" y="1942813"/>
              <a:ext cx="1340640" cy="438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2B844A8-23B5-0062-D21C-CBD4C6C1DD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9333" y="1934173"/>
                <a:ext cx="13582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7E18012-A144-2783-F1B6-013C5E788610}"/>
                  </a:ext>
                </a:extLst>
              </p14:cNvPr>
              <p14:cNvContentPartPr/>
              <p14:nvPr/>
            </p14:nvContentPartPr>
            <p14:xfrm>
              <a:off x="7230093" y="3690973"/>
              <a:ext cx="1804680" cy="702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7E18012-A144-2783-F1B6-013C5E7886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21093" y="3681973"/>
                <a:ext cx="182232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14EB6E5-A78B-47CE-55F5-9331319E5D1A}"/>
                  </a:ext>
                </a:extLst>
              </p14:cNvPr>
              <p14:cNvContentPartPr/>
              <p14:nvPr/>
            </p14:nvContentPartPr>
            <p14:xfrm>
              <a:off x="10904253" y="1895653"/>
              <a:ext cx="1162800" cy="594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14EB6E5-A78B-47CE-55F5-9331319E5D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95613" y="1886653"/>
                <a:ext cx="1180440" cy="61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237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Cookies in HTTP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1FC0B-A6C4-B5F5-E3DF-BF6F7F7FA4CE}"/>
              </a:ext>
            </a:extLst>
          </p:cNvPr>
          <p:cNvSpPr txBox="1"/>
          <p:nvPr/>
        </p:nvSpPr>
        <p:spPr>
          <a:xfrm>
            <a:off x="685800" y="1676400"/>
            <a:ext cx="441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sending a request to a webserver for the first time, the user is assigned a unique cookie value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80E7AB-918F-D6AE-519F-75C3E3A5E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10911"/>
          <a:stretch/>
        </p:blipFill>
        <p:spPr>
          <a:xfrm>
            <a:off x="5699510" y="304800"/>
            <a:ext cx="6375650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7DC8B7-A1AD-4703-9563-68DDED64DED3}"/>
              </a:ext>
            </a:extLst>
          </p:cNvPr>
          <p:cNvSpPr txBox="1"/>
          <p:nvPr/>
        </p:nvSpPr>
        <p:spPr>
          <a:xfrm>
            <a:off x="651933" y="302878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Cookie 1678 is created and stored in the user’s browser as well as some database backend on the server 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5A9DA-76D5-8ABD-B22C-0900CE1AC6E8}"/>
              </a:ext>
            </a:extLst>
          </p:cNvPr>
          <p:cNvSpPr txBox="1"/>
          <p:nvPr/>
        </p:nvSpPr>
        <p:spPr>
          <a:xfrm>
            <a:off x="618066" y="4522918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the user goes back to visit the website, the cookie will be exchanged between to client and host so the website can execute cookie-specific actions</a:t>
            </a:r>
          </a:p>
        </p:txBody>
      </p:sp>
      <p:pic>
        <p:nvPicPr>
          <p:cNvPr id="5122" name="Picture 2" descr="ArtStation - Evil Cookie">
            <a:extLst>
              <a:ext uri="{FF2B5EF4-FFF2-40B4-BE49-F238E27FC236}">
                <a16:creationId xmlns:a16="http://schemas.microsoft.com/office/drawing/2014/main" id="{BFD88A47-A127-1FC5-548A-4256FF605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979" y="4482875"/>
            <a:ext cx="1905106" cy="190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D94A7A-742E-8E05-7D12-21F188455B9A}"/>
              </a:ext>
            </a:extLst>
          </p:cNvPr>
          <p:cNvSpPr txBox="1"/>
          <p:nvPr/>
        </p:nvSpPr>
        <p:spPr>
          <a:xfrm>
            <a:off x="5933550" y="5609605"/>
            <a:ext cx="4140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There is lots of controversy regarding the privacy and morality of tracking user information with cookies</a:t>
            </a:r>
          </a:p>
        </p:txBody>
      </p:sp>
    </p:spTree>
    <p:extLst>
      <p:ext uri="{BB962C8B-B14F-4D97-AF65-F5344CB8AC3E}">
        <p14:creationId xmlns:p14="http://schemas.microsoft.com/office/powerpoint/2010/main" val="2762706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7DD10-E051-8908-4EA8-6D08A137D562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1DE9B2-5DAB-FAB2-72E7-1281742D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5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7DD10-E051-8908-4EA8-6D08A137D562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1DE9B2-5DAB-FAB2-72E7-1281742D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C88F-6A3E-D3B6-2182-40A005AEFD91}"/>
              </a:ext>
            </a:extLst>
          </p:cNvPr>
          <p:cNvSpPr txBox="1"/>
          <p:nvPr/>
        </p:nvSpPr>
        <p:spPr>
          <a:xfrm>
            <a:off x="838200" y="3740887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</p:spTree>
    <p:extLst>
      <p:ext uri="{BB962C8B-B14F-4D97-AF65-F5344CB8AC3E}">
        <p14:creationId xmlns:p14="http://schemas.microsoft.com/office/powerpoint/2010/main" val="207433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719D8-5BA0-50C5-12EF-3FCDB71D8561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437FAF-1BF4-260D-46AF-A2E85CE3A9C7}"/>
              </a:ext>
            </a:extLst>
          </p:cNvPr>
          <p:cNvSpPr/>
          <p:nvPr/>
        </p:nvSpPr>
        <p:spPr>
          <a:xfrm>
            <a:off x="685800" y="152400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640E6-FB74-4AE1-376E-4A060A842808}"/>
              </a:ext>
            </a:extLst>
          </p:cNvPr>
          <p:cNvSpPr/>
          <p:nvPr/>
        </p:nvSpPr>
        <p:spPr>
          <a:xfrm>
            <a:off x="685800" y="974865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0D0D89-A69C-0AC7-ED98-B111203B7BBB}"/>
              </a:ext>
            </a:extLst>
          </p:cNvPr>
          <p:cNvSpPr/>
          <p:nvPr/>
        </p:nvSpPr>
        <p:spPr>
          <a:xfrm>
            <a:off x="704460" y="1769950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5CC00C-C0FA-395C-4716-0CACF4F8B861}"/>
              </a:ext>
            </a:extLst>
          </p:cNvPr>
          <p:cNvSpPr/>
          <p:nvPr/>
        </p:nvSpPr>
        <p:spPr>
          <a:xfrm>
            <a:off x="704459" y="254340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1CEFE5-8CF0-3E4E-22AF-5E2DEC7A3DAE}"/>
              </a:ext>
            </a:extLst>
          </p:cNvPr>
          <p:cNvSpPr/>
          <p:nvPr/>
        </p:nvSpPr>
        <p:spPr>
          <a:xfrm>
            <a:off x="704459" y="3336920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F164C2-D728-A24B-2054-9225EB08C836}"/>
              </a:ext>
            </a:extLst>
          </p:cNvPr>
          <p:cNvSpPr/>
          <p:nvPr/>
        </p:nvSpPr>
        <p:spPr>
          <a:xfrm>
            <a:off x="685800" y="4130437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276570-D178-6789-AD77-4F73572BE6A0}"/>
              </a:ext>
            </a:extLst>
          </p:cNvPr>
          <p:cNvSpPr/>
          <p:nvPr/>
        </p:nvSpPr>
        <p:spPr>
          <a:xfrm>
            <a:off x="685799" y="495077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91D45A-2B78-7E58-D3C9-FCB213EA07A4}"/>
              </a:ext>
            </a:extLst>
          </p:cNvPr>
          <p:cNvSpPr txBox="1"/>
          <p:nvPr/>
        </p:nvSpPr>
        <p:spPr>
          <a:xfrm>
            <a:off x="7315200" y="44381"/>
            <a:ext cx="29450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OSI Model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EC987F-DD3A-9A01-1E05-FCB760C1F941}"/>
              </a:ext>
            </a:extLst>
          </p:cNvPr>
          <p:cNvSpPr txBox="1"/>
          <p:nvPr/>
        </p:nvSpPr>
        <p:spPr>
          <a:xfrm>
            <a:off x="6811955" y="2123025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Messages from Network Applications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CA714F5-3372-96CB-6979-4415CF237B95}"/>
              </a:ext>
            </a:extLst>
          </p:cNvPr>
          <p:cNvSpPr/>
          <p:nvPr/>
        </p:nvSpPr>
        <p:spPr>
          <a:xfrm>
            <a:off x="6425518" y="1396133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4F123F-082C-82E1-943B-7C050F3C7986}"/>
              </a:ext>
            </a:extLst>
          </p:cNvPr>
          <p:cNvCxnSpPr/>
          <p:nvPr/>
        </p:nvCxnSpPr>
        <p:spPr>
          <a:xfrm>
            <a:off x="8787718" y="2590800"/>
            <a:ext cx="0" cy="746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0779F08-4A58-0FAF-4861-90FADA75BEF5}"/>
              </a:ext>
            </a:extLst>
          </p:cNvPr>
          <p:cNvSpPr/>
          <p:nvPr/>
        </p:nvSpPr>
        <p:spPr>
          <a:xfrm>
            <a:off x="6324600" y="3466742"/>
            <a:ext cx="4724401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E81010-BBD9-C1B6-BD92-8E3C5D710AD9}"/>
              </a:ext>
            </a:extLst>
          </p:cNvPr>
          <p:cNvSpPr txBox="1"/>
          <p:nvPr/>
        </p:nvSpPr>
        <p:spPr>
          <a:xfrm>
            <a:off x="6666597" y="4177393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Bits being transmitted over a copper wire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D0E756-2392-0106-A6F7-31927E74F435}"/>
              </a:ext>
            </a:extLst>
          </p:cNvPr>
          <p:cNvSpPr txBox="1"/>
          <p:nvPr/>
        </p:nvSpPr>
        <p:spPr>
          <a:xfrm>
            <a:off x="6172200" y="5449753"/>
            <a:ext cx="579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*In the textbook, they condense it to a 5-layer model, but 7 layers is what is most used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183FF-CDA4-A158-B4B6-44A9415E6B2A}"/>
              </a:ext>
            </a:extLst>
          </p:cNvPr>
          <p:cNvSpPr txBox="1"/>
          <p:nvPr/>
        </p:nvSpPr>
        <p:spPr>
          <a:xfrm>
            <a:off x="5380046" y="91765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40788D0-5F9F-DE8E-7E9E-CBB999967372}"/>
              </a:ext>
            </a:extLst>
          </p:cNvPr>
          <p:cNvSpPr txBox="1"/>
          <p:nvPr/>
        </p:nvSpPr>
        <p:spPr>
          <a:xfrm>
            <a:off x="5380046" y="1744379"/>
            <a:ext cx="304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*</a:t>
            </a:r>
          </a:p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3482B3-9CBC-EF32-A691-39EA30CC07F0}"/>
                  </a:ext>
                </a:extLst>
              </p14:cNvPr>
              <p14:cNvContentPartPr/>
              <p14:nvPr/>
            </p14:nvContentPartPr>
            <p14:xfrm>
              <a:off x="268086" y="148520"/>
              <a:ext cx="5582520" cy="774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3482B3-9CBC-EF32-A691-39EA30CC07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446" y="85520"/>
                <a:ext cx="5708160" cy="9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97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7DD10-E051-8908-4EA8-6D08A137D562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1DE9B2-5DAB-FAB2-72E7-1281742D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C88F-6A3E-D3B6-2182-40A005AEFD91}"/>
              </a:ext>
            </a:extLst>
          </p:cNvPr>
          <p:cNvSpPr txBox="1"/>
          <p:nvPr/>
        </p:nvSpPr>
        <p:spPr>
          <a:xfrm>
            <a:off x="838200" y="3740887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63605-805B-FB5F-72D3-CA280EF41D32}"/>
              </a:ext>
            </a:extLst>
          </p:cNvPr>
          <p:cNvSpPr txBox="1"/>
          <p:nvPr/>
        </p:nvSpPr>
        <p:spPr>
          <a:xfrm>
            <a:off x="838200" y="450767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Web cache checks its local storage for the requested object</a:t>
            </a:r>
          </a:p>
        </p:txBody>
      </p:sp>
    </p:spTree>
    <p:extLst>
      <p:ext uri="{BB962C8B-B14F-4D97-AF65-F5344CB8AC3E}">
        <p14:creationId xmlns:p14="http://schemas.microsoft.com/office/powerpoint/2010/main" val="3233381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7DD10-E051-8908-4EA8-6D08A137D562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1DE9B2-5DAB-FAB2-72E7-1281742D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C88F-6A3E-D3B6-2182-40A005AEFD91}"/>
              </a:ext>
            </a:extLst>
          </p:cNvPr>
          <p:cNvSpPr txBox="1"/>
          <p:nvPr/>
        </p:nvSpPr>
        <p:spPr>
          <a:xfrm>
            <a:off x="838200" y="3740887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63605-805B-FB5F-72D3-CA280EF41D32}"/>
              </a:ext>
            </a:extLst>
          </p:cNvPr>
          <p:cNvSpPr txBox="1"/>
          <p:nvPr/>
        </p:nvSpPr>
        <p:spPr>
          <a:xfrm>
            <a:off x="838200" y="450767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Web cache checks its local storage for the requested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4E9CE-5324-FB29-3692-B95E5E70329F}"/>
              </a:ext>
            </a:extLst>
          </p:cNvPr>
          <p:cNvSpPr txBox="1"/>
          <p:nvPr/>
        </p:nvSpPr>
        <p:spPr>
          <a:xfrm>
            <a:off x="838200" y="5251376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If the web cache does not have the object, establish TCP with an origin server and issue an HTTP request</a:t>
            </a:r>
          </a:p>
        </p:txBody>
      </p:sp>
    </p:spTree>
    <p:extLst>
      <p:ext uri="{BB962C8B-B14F-4D97-AF65-F5344CB8AC3E}">
        <p14:creationId xmlns:p14="http://schemas.microsoft.com/office/powerpoint/2010/main" val="401980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7DD10-E051-8908-4EA8-6D08A137D562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1DE9B2-5DAB-FAB2-72E7-1281742D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1C88F-6A3E-D3B6-2182-40A005AEFD91}"/>
              </a:ext>
            </a:extLst>
          </p:cNvPr>
          <p:cNvSpPr txBox="1"/>
          <p:nvPr/>
        </p:nvSpPr>
        <p:spPr>
          <a:xfrm>
            <a:off x="762000" y="3074276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Browser/Client establishes a TCP connection to the Web cache and sends an HTTP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63605-805B-FB5F-72D3-CA280EF41D32}"/>
              </a:ext>
            </a:extLst>
          </p:cNvPr>
          <p:cNvSpPr txBox="1"/>
          <p:nvPr/>
        </p:nvSpPr>
        <p:spPr>
          <a:xfrm>
            <a:off x="762000" y="3841061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Web cache checks its local storage for the requested object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4E9CE-5324-FB29-3692-B95E5E70329F}"/>
              </a:ext>
            </a:extLst>
          </p:cNvPr>
          <p:cNvSpPr txBox="1"/>
          <p:nvPr/>
        </p:nvSpPr>
        <p:spPr>
          <a:xfrm>
            <a:off x="762000" y="4584765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If the web cache does not have the object, establish TCP with an origin server and issue an HTTP 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75A7D-F03B-A4E1-F76D-195B1B339786}"/>
              </a:ext>
            </a:extLst>
          </p:cNvPr>
          <p:cNvSpPr txBox="1"/>
          <p:nvPr/>
        </p:nvSpPr>
        <p:spPr>
          <a:xfrm>
            <a:off x="761999" y="5556674"/>
            <a:ext cx="4800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Web cache stores a local copy of the object, then issues an HTTP response with the object </a:t>
            </a:r>
          </a:p>
        </p:txBody>
      </p:sp>
    </p:spTree>
    <p:extLst>
      <p:ext uri="{BB962C8B-B14F-4D97-AF65-F5344CB8AC3E}">
        <p14:creationId xmlns:p14="http://schemas.microsoft.com/office/powerpoint/2010/main" val="1531855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7DD10-E051-8908-4EA8-6D08A137D562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1DE9B2-5DAB-FAB2-72E7-1281742D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236B43-2E74-A8B0-F69E-B558980902B3}"/>
              </a:ext>
            </a:extLst>
          </p:cNvPr>
          <p:cNvCxnSpPr>
            <a:cxnSpLocks/>
          </p:cNvCxnSpPr>
          <p:nvPr/>
        </p:nvCxnSpPr>
        <p:spPr>
          <a:xfrm flipH="1">
            <a:off x="9296400" y="1905000"/>
            <a:ext cx="152400" cy="1828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77418D-0D04-BDB5-0978-964F2334628F}"/>
              </a:ext>
            </a:extLst>
          </p:cNvPr>
          <p:cNvSpPr txBox="1"/>
          <p:nvPr/>
        </p:nvSpPr>
        <p:spPr>
          <a:xfrm>
            <a:off x="8260080" y="117603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installed and maintained by an ISP </a:t>
            </a:r>
          </a:p>
        </p:txBody>
      </p:sp>
    </p:spTree>
    <p:extLst>
      <p:ext uri="{BB962C8B-B14F-4D97-AF65-F5344CB8AC3E}">
        <p14:creationId xmlns:p14="http://schemas.microsoft.com/office/powerpoint/2010/main" val="1400556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7DD10-E051-8908-4EA8-6D08A137D562}"/>
              </a:ext>
            </a:extLst>
          </p:cNvPr>
          <p:cNvSpPr txBox="1"/>
          <p:nvPr/>
        </p:nvSpPr>
        <p:spPr>
          <a:xfrm>
            <a:off x="838200" y="167640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web cache</a:t>
            </a:r>
            <a:r>
              <a:rPr lang="en-US" sz="2400" dirty="0"/>
              <a:t>– also called a </a:t>
            </a:r>
            <a:r>
              <a:rPr lang="en-US" sz="2400" b="1" dirty="0"/>
              <a:t>proxy server</a:t>
            </a:r>
            <a:r>
              <a:rPr lang="en-US" sz="2400" dirty="0"/>
              <a:t>– is a network entity that satisfies HTTP requests on the behalf of an origin Web server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1DE9B2-5DAB-FAB2-72E7-1281742DA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568" y="2861062"/>
            <a:ext cx="4965096" cy="349091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236B43-2E74-A8B0-F69E-B558980902B3}"/>
              </a:ext>
            </a:extLst>
          </p:cNvPr>
          <p:cNvCxnSpPr>
            <a:cxnSpLocks/>
          </p:cNvCxnSpPr>
          <p:nvPr/>
        </p:nvCxnSpPr>
        <p:spPr>
          <a:xfrm flipH="1">
            <a:off x="9296400" y="1905000"/>
            <a:ext cx="152400" cy="1828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77418D-0D04-BDB5-0978-964F2334628F}"/>
              </a:ext>
            </a:extLst>
          </p:cNvPr>
          <p:cNvSpPr txBox="1"/>
          <p:nvPr/>
        </p:nvSpPr>
        <p:spPr>
          <a:xfrm>
            <a:off x="8260080" y="1176036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Typically installed and maintained by an ISP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11DD4-6D8B-CA16-3621-0B2D2C7830E7}"/>
              </a:ext>
            </a:extLst>
          </p:cNvPr>
          <p:cNvSpPr txBox="1"/>
          <p:nvPr/>
        </p:nvSpPr>
        <p:spPr>
          <a:xfrm>
            <a:off x="838200" y="3658106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Improves response time (especially if the </a:t>
            </a:r>
            <a:r>
              <a:rPr lang="en-US" dirty="0" err="1"/>
              <a:t>the</a:t>
            </a:r>
            <a:r>
              <a:rPr lang="en-US" dirty="0"/>
              <a:t> cache has the object that is requested)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C86764-E6DD-B2F7-9025-8789AAE716AE}"/>
              </a:ext>
            </a:extLst>
          </p:cNvPr>
          <p:cNvSpPr txBox="1"/>
          <p:nvPr/>
        </p:nvSpPr>
        <p:spPr>
          <a:xfrm>
            <a:off x="999166" y="4800600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The connection from the client to the cache is typically much faster than the connection from client to host server</a:t>
            </a:r>
          </a:p>
        </p:txBody>
      </p:sp>
    </p:spTree>
    <p:extLst>
      <p:ext uri="{BB962C8B-B14F-4D97-AF65-F5344CB8AC3E}">
        <p14:creationId xmlns:p14="http://schemas.microsoft.com/office/powerpoint/2010/main" val="828968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81D22B-488C-189D-119D-E17B5CD88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43000"/>
            <a:ext cx="3582466" cy="515286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7B70A19-DD08-E501-094C-7AD0C8161D30}"/>
              </a:ext>
            </a:extLst>
          </p:cNvPr>
          <p:cNvSpPr/>
          <p:nvPr/>
        </p:nvSpPr>
        <p:spPr>
          <a:xfrm>
            <a:off x="5181600" y="3187944"/>
            <a:ext cx="609600" cy="386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7990A5-4560-09E5-7EF7-70BA8733F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502" y="1030590"/>
            <a:ext cx="4001048" cy="53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89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9E489-52C8-9419-ECAF-45D4ADD7894C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131EFFF-6320-32A2-3121-09D74DB10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32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9E489-52C8-9419-ECAF-45D4ADD7894C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131EFFF-6320-32A2-3121-09D74DB10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1447800" cy="1447800"/>
          </a:xfrm>
          <a:prstGeom prst="rect">
            <a:avLst/>
          </a:prstGeom>
        </p:spPr>
      </p:pic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F60FCEB5-5FDA-3F05-B9DA-DAA694D45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CC97CF21-F41A-4398-9261-4DF33EF1D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B481E-9E29-3AF2-E0EF-3B7359B16C32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770FF8-5DFF-9DB1-F15B-EEC92C5B97C8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</p:spTree>
    <p:extLst>
      <p:ext uri="{BB962C8B-B14F-4D97-AF65-F5344CB8AC3E}">
        <p14:creationId xmlns:p14="http://schemas.microsoft.com/office/powerpoint/2010/main" val="256831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9E489-52C8-9419-ECAF-45D4ADD7894C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131EFFF-6320-32A2-3121-09D74DB10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1447800" cy="1447800"/>
          </a:xfrm>
          <a:prstGeom prst="rect">
            <a:avLst/>
          </a:prstGeom>
        </p:spPr>
      </p:pic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F60FCEB5-5FDA-3F05-B9DA-DAA694D45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CC97CF21-F41A-4398-9261-4DF33EF1D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B481E-9E29-3AF2-E0EF-3B7359B16C32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770FF8-5DFF-9DB1-F15B-EEC92C5B97C8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A71ED2-9FB3-5386-53C9-FB42103C0B1D}"/>
              </a:ext>
            </a:extLst>
          </p:cNvPr>
          <p:cNvCxnSpPr>
            <a:endCxn id="11" idx="1"/>
          </p:cNvCxnSpPr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A5F726B-E619-FFDA-61A3-2198B73504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0" y="2689293"/>
            <a:ext cx="4630738" cy="829785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6531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9E489-52C8-9419-ECAF-45D4ADD7894C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131EFFF-6320-32A2-3121-09D74DB10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1447800" cy="1447800"/>
          </a:xfrm>
          <a:prstGeom prst="rect">
            <a:avLst/>
          </a:prstGeom>
        </p:spPr>
      </p:pic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F60FCEB5-5FDA-3F05-B9DA-DAA694D45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CC97CF21-F41A-4398-9261-4DF33EF1D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B481E-9E29-3AF2-E0EF-3B7359B16C32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770FF8-5DFF-9DB1-F15B-EEC92C5B97C8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A71ED2-9FB3-5386-53C9-FB42103C0B1D}"/>
              </a:ext>
            </a:extLst>
          </p:cNvPr>
          <p:cNvCxnSpPr>
            <a:endCxn id="11" idx="1"/>
          </p:cNvCxnSpPr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0498BC-43A6-3624-5CB6-F97D880B8242}"/>
              </a:ext>
            </a:extLst>
          </p:cNvPr>
          <p:cNvCxnSpPr>
            <a:cxnSpLocks/>
          </p:cNvCxnSpPr>
          <p:nvPr/>
        </p:nvCxnSpPr>
        <p:spPr>
          <a:xfrm flipH="1">
            <a:off x="7162800" y="1600200"/>
            <a:ext cx="1905000" cy="152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B246021-E64F-1EF0-2795-9A9D9F714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9199" y="2313956"/>
            <a:ext cx="5122067" cy="1785406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BD961A1-B6DB-358F-A51C-A962C0E06305}"/>
                  </a:ext>
                </a:extLst>
              </p14:cNvPr>
              <p14:cNvContentPartPr/>
              <p14:nvPr/>
            </p14:nvContentPartPr>
            <p14:xfrm>
              <a:off x="6866133" y="3309373"/>
              <a:ext cx="2868480" cy="27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BD961A1-B6DB-358F-A51C-A962C0E0630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2133" y="3201373"/>
                <a:ext cx="2976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E1DA14-C2C2-6889-7CC1-A520D50E221E}"/>
                  </a:ext>
                </a:extLst>
              </p14:cNvPr>
              <p14:cNvContentPartPr/>
              <p14:nvPr/>
            </p14:nvContentPartPr>
            <p14:xfrm>
              <a:off x="5062533" y="3301813"/>
              <a:ext cx="1644480" cy="26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E1DA14-C2C2-6889-7CC1-A520D50E22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8893" y="3193813"/>
                <a:ext cx="1752120" cy="24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3711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BA5F0-CEFA-6AC2-CF1B-C24290D77435}"/>
              </a:ext>
            </a:extLst>
          </p:cNvPr>
          <p:cNvSpPr txBox="1"/>
          <p:nvPr/>
        </p:nvSpPr>
        <p:spPr>
          <a:xfrm>
            <a:off x="609600" y="9906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protocol that dictates the transmitting of hypermedia documents such as HTML and other webpage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BEFDC-AC9B-D091-56AE-2A2E42F4E3FE}"/>
              </a:ext>
            </a:extLst>
          </p:cNvPr>
          <p:cNvSpPr txBox="1"/>
          <p:nvPr/>
        </p:nvSpPr>
        <p:spPr>
          <a:xfrm>
            <a:off x="624555" y="228600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web navigation is done through HTTP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D5DAB-3551-5203-F15C-7A20132F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28975"/>
            <a:ext cx="3602956" cy="2638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2A4A9-41FE-8133-B554-24BA280CB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533400"/>
            <a:ext cx="4540764" cy="2518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9E9CBB-5662-0FAC-82A7-4B9546FCA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032" y="3656450"/>
            <a:ext cx="4325304" cy="23789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C567E7-30A3-E79F-5131-4003C03D2629}"/>
              </a:ext>
            </a:extLst>
          </p:cNvPr>
          <p:cNvSpPr txBox="1"/>
          <p:nvPr/>
        </p:nvSpPr>
        <p:spPr>
          <a:xfrm rot="5400000">
            <a:off x="10876486" y="1480147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D36FAD-4DD6-A56F-93CC-DB40614DDCEF}"/>
              </a:ext>
            </a:extLst>
          </p:cNvPr>
          <p:cNvSpPr txBox="1"/>
          <p:nvPr/>
        </p:nvSpPr>
        <p:spPr>
          <a:xfrm rot="5400000">
            <a:off x="10866469" y="456073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229087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9E489-52C8-9419-ECAF-45D4ADD7894C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131EFFF-6320-32A2-3121-09D74DB10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1447800" cy="1447800"/>
          </a:xfrm>
          <a:prstGeom prst="rect">
            <a:avLst/>
          </a:prstGeom>
        </p:spPr>
      </p:pic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F60FCEB5-5FDA-3F05-B9DA-DAA694D45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CC97CF21-F41A-4398-9261-4DF33EF1D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B481E-9E29-3AF2-E0EF-3B7359B16C32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770FF8-5DFF-9DB1-F15B-EEC92C5B97C8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A71ED2-9FB3-5386-53C9-FB42103C0B1D}"/>
              </a:ext>
            </a:extLst>
          </p:cNvPr>
          <p:cNvCxnSpPr>
            <a:endCxn id="11" idx="1"/>
          </p:cNvCxnSpPr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871E933-979C-9490-030A-8795C2DE08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111" y="2651210"/>
            <a:ext cx="5047489" cy="92927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F4EF89-7921-A4A2-C7C4-06ADB0F77D45}"/>
              </a:ext>
            </a:extLst>
          </p:cNvPr>
          <p:cNvSpPr txBox="1"/>
          <p:nvPr/>
        </p:nvSpPr>
        <p:spPr>
          <a:xfrm>
            <a:off x="4495799" y="3875792"/>
            <a:ext cx="4441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issue a </a:t>
            </a:r>
            <a:r>
              <a:rPr lang="en-US" sz="2400" b="1" dirty="0"/>
              <a:t>conditional GET request </a:t>
            </a:r>
            <a:r>
              <a:rPr lang="en-US" sz="2400" dirty="0"/>
              <a:t>to retrieve an object only if it's been recently modified</a:t>
            </a:r>
          </a:p>
        </p:txBody>
      </p:sp>
    </p:spTree>
    <p:extLst>
      <p:ext uri="{BB962C8B-B14F-4D97-AF65-F5344CB8AC3E}">
        <p14:creationId xmlns:p14="http://schemas.microsoft.com/office/powerpoint/2010/main" val="2876870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9E489-52C8-9419-ECAF-45D4ADD7894C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131EFFF-6320-32A2-3121-09D74DB10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1447800" cy="1447800"/>
          </a:xfrm>
          <a:prstGeom prst="rect">
            <a:avLst/>
          </a:prstGeom>
        </p:spPr>
      </p:pic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F60FCEB5-5FDA-3F05-B9DA-DAA694D45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CC97CF21-F41A-4398-9261-4DF33EF1D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B481E-9E29-3AF2-E0EF-3B7359B16C32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770FF8-5DFF-9DB1-F15B-EEC92C5B97C8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A71ED2-9FB3-5386-53C9-FB42103C0B1D}"/>
              </a:ext>
            </a:extLst>
          </p:cNvPr>
          <p:cNvCxnSpPr>
            <a:endCxn id="11" idx="1"/>
          </p:cNvCxnSpPr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4EF89-7921-A4A2-C7C4-06ADB0F77D45}"/>
              </a:ext>
            </a:extLst>
          </p:cNvPr>
          <p:cNvSpPr txBox="1"/>
          <p:nvPr/>
        </p:nvSpPr>
        <p:spPr>
          <a:xfrm>
            <a:off x="4495799" y="3875792"/>
            <a:ext cx="4441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issue a </a:t>
            </a:r>
            <a:r>
              <a:rPr lang="en-US" sz="2400" b="1" dirty="0"/>
              <a:t>conditional GET request </a:t>
            </a:r>
            <a:r>
              <a:rPr lang="en-US" sz="2400" dirty="0"/>
              <a:t>to retrieve an object only if it's been recently modified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588518-70C8-ED4E-AA55-38DBE2708E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0650" y="2632506"/>
            <a:ext cx="3924300" cy="69097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085312-FF60-DF1F-734B-F1038471D501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9715500" y="2004887"/>
            <a:ext cx="25400" cy="2200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963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Web Caching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9E489-52C8-9419-ECAF-45D4ADD7894C}"/>
              </a:ext>
            </a:extLst>
          </p:cNvPr>
          <p:cNvSpPr txBox="1"/>
          <p:nvPr/>
        </p:nvSpPr>
        <p:spPr>
          <a:xfrm>
            <a:off x="685800" y="2228671"/>
            <a:ext cx="434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cache might not always have the most up to date version in its local storage. “Stale” objects</a:t>
            </a:r>
          </a:p>
        </p:txBody>
      </p:sp>
      <p:pic>
        <p:nvPicPr>
          <p:cNvPr id="8" name="Graphic 7" descr="Computer with solid fill">
            <a:extLst>
              <a:ext uri="{FF2B5EF4-FFF2-40B4-BE49-F238E27FC236}">
                <a16:creationId xmlns:a16="http://schemas.microsoft.com/office/drawing/2014/main" id="{2131EFFF-6320-32A2-3121-09D74DB10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6400" y="762000"/>
            <a:ext cx="1447800" cy="1447800"/>
          </a:xfrm>
          <a:prstGeom prst="rect">
            <a:avLst/>
          </a:prstGeom>
        </p:spPr>
      </p:pic>
      <p:pic>
        <p:nvPicPr>
          <p:cNvPr id="9" name="Graphic 8" descr="Database outline">
            <a:extLst>
              <a:ext uri="{FF2B5EF4-FFF2-40B4-BE49-F238E27FC236}">
                <a16:creationId xmlns:a16="http://schemas.microsoft.com/office/drawing/2014/main" id="{F60FCEB5-5FDA-3F05-B9DA-DAA694D45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93200" y="4205414"/>
            <a:ext cx="1295400" cy="1295400"/>
          </a:xfrm>
          <a:prstGeom prst="rect">
            <a:avLst/>
          </a:prstGeom>
        </p:spPr>
      </p:pic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CC97CF21-F41A-4398-9261-4DF33EF1D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67800" y="709487"/>
            <a:ext cx="1295400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B481E-9E29-3AF2-E0EF-3B7359B16C32}"/>
              </a:ext>
            </a:extLst>
          </p:cNvPr>
          <p:cNvSpPr txBox="1"/>
          <p:nvPr/>
        </p:nvSpPr>
        <p:spPr>
          <a:xfrm>
            <a:off x="8936833" y="479932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Proxy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770FF8-5DFF-9DB1-F15B-EEC92C5B97C8}"/>
              </a:ext>
            </a:extLst>
          </p:cNvPr>
          <p:cNvSpPr txBox="1"/>
          <p:nvPr/>
        </p:nvSpPr>
        <p:spPr>
          <a:xfrm>
            <a:off x="9025467" y="5382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 Server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A71ED2-9FB3-5386-53C9-FB42103C0B1D}"/>
              </a:ext>
            </a:extLst>
          </p:cNvPr>
          <p:cNvCxnSpPr>
            <a:endCxn id="11" idx="1"/>
          </p:cNvCxnSpPr>
          <p:nvPr/>
        </p:nvCxnSpPr>
        <p:spPr>
          <a:xfrm flipV="1">
            <a:off x="7162800" y="1357187"/>
            <a:ext cx="1905000" cy="1668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4EF89-7921-A4A2-C7C4-06ADB0F77D45}"/>
              </a:ext>
            </a:extLst>
          </p:cNvPr>
          <p:cNvSpPr txBox="1"/>
          <p:nvPr/>
        </p:nvSpPr>
        <p:spPr>
          <a:xfrm>
            <a:off x="4495799" y="3875792"/>
            <a:ext cx="44410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can issue a </a:t>
            </a:r>
            <a:r>
              <a:rPr lang="en-US" sz="2400" b="1" dirty="0"/>
              <a:t>conditional GET request </a:t>
            </a:r>
            <a:r>
              <a:rPr lang="en-US" sz="2400" dirty="0"/>
              <a:t>to retrieve an object only if it's been recently modified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085312-FF60-DF1F-734B-F1038471D501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9715500" y="2004887"/>
            <a:ext cx="25400" cy="22005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763689-A682-9A2F-866D-69422FF69791}"/>
              </a:ext>
            </a:extLst>
          </p:cNvPr>
          <p:cNvCxnSpPr>
            <a:cxnSpLocks/>
          </p:cNvCxnSpPr>
          <p:nvPr/>
        </p:nvCxnSpPr>
        <p:spPr>
          <a:xfrm flipV="1">
            <a:off x="10013950" y="2012258"/>
            <a:ext cx="0" cy="20313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12130A2-D599-6092-EBD0-7B72C9548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8707" y="2247589"/>
            <a:ext cx="3650985" cy="143945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67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E2BE41-6137-7D89-9F99-29D83D558D7B}"/>
              </a:ext>
            </a:extLst>
          </p:cNvPr>
          <p:cNvSpPr txBox="1"/>
          <p:nvPr/>
        </p:nvSpPr>
        <p:spPr>
          <a:xfrm>
            <a:off x="533400" y="15240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 Mail Transfer Protocol (SMTP) </a:t>
            </a:r>
            <a:r>
              <a:rPr lang="en-US" sz="2400" dirty="0"/>
              <a:t>is the protocol used for </a:t>
            </a:r>
            <a:r>
              <a:rPr lang="en-US" sz="2400" i="1" u="sng" dirty="0"/>
              <a:t>sending</a:t>
            </a:r>
            <a:r>
              <a:rPr lang="en-US" sz="2400" dirty="0"/>
              <a:t> e-mails from one server to another </a:t>
            </a:r>
          </a:p>
        </p:txBody>
      </p:sp>
    </p:spTree>
    <p:extLst>
      <p:ext uri="{BB962C8B-B14F-4D97-AF65-F5344CB8AC3E}">
        <p14:creationId xmlns:p14="http://schemas.microsoft.com/office/powerpoint/2010/main" val="3323268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E2BE41-6137-7D89-9F99-29D83D558D7B}"/>
              </a:ext>
            </a:extLst>
          </p:cNvPr>
          <p:cNvSpPr txBox="1"/>
          <p:nvPr/>
        </p:nvSpPr>
        <p:spPr>
          <a:xfrm>
            <a:off x="533400" y="15240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 Mail Transfer Protocol (SMTP) </a:t>
            </a:r>
            <a:r>
              <a:rPr lang="en-US" sz="2400" dirty="0"/>
              <a:t>is the protocol used for </a:t>
            </a:r>
            <a:r>
              <a:rPr lang="en-US" sz="2400" i="1" u="sng" dirty="0"/>
              <a:t>sending</a:t>
            </a:r>
            <a:r>
              <a:rPr lang="en-US" sz="2400" dirty="0"/>
              <a:t> e-mails from one server to another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15EF9-9371-EFA7-F251-B996DFBF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22" y="152400"/>
            <a:ext cx="5136943" cy="45720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0A90EB8-C760-981C-F5B4-DD242512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994" y="2358307"/>
            <a:ext cx="454432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27288D8-1F7D-3FB6-60D3-2D0644FD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61" y="3363885"/>
            <a:ext cx="454432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istory of Gmail - Wikipedia">
            <a:extLst>
              <a:ext uri="{FF2B5EF4-FFF2-40B4-BE49-F238E27FC236}">
                <a16:creationId xmlns:a16="http://schemas.microsoft.com/office/drawing/2014/main" id="{5F079173-5755-2B8C-DDAA-BBDD413F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093" y="1762854"/>
            <a:ext cx="563516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istory of Gmail - Wikipedia">
            <a:extLst>
              <a:ext uri="{FF2B5EF4-FFF2-40B4-BE49-F238E27FC236}">
                <a16:creationId xmlns:a16="http://schemas.microsoft.com/office/drawing/2014/main" id="{E46661D4-C242-EE1A-FECA-9CA6FE59D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196" y="2780944"/>
            <a:ext cx="563516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istory of Gmail - Wikipedia">
            <a:extLst>
              <a:ext uri="{FF2B5EF4-FFF2-40B4-BE49-F238E27FC236}">
                <a16:creationId xmlns:a16="http://schemas.microsoft.com/office/drawing/2014/main" id="{C89961E2-3459-FE5B-D429-350E497E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480" y="3652725"/>
            <a:ext cx="563516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il User Guide for Mac - Apple Support">
            <a:extLst>
              <a:ext uri="{FF2B5EF4-FFF2-40B4-BE49-F238E27FC236}">
                <a16:creationId xmlns:a16="http://schemas.microsoft.com/office/drawing/2014/main" id="{E741E05C-183B-60BF-8559-3AF71A581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33" y="-37165"/>
            <a:ext cx="663153" cy="66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9B27C8-B393-8545-646F-FFA5A3D83863}"/>
              </a:ext>
            </a:extLst>
          </p:cNvPr>
          <p:cNvSpPr txBox="1"/>
          <p:nvPr/>
        </p:nvSpPr>
        <p:spPr>
          <a:xfrm>
            <a:off x="1194289" y="3007952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not a protocol for </a:t>
            </a:r>
            <a:r>
              <a:rPr lang="en-US" sz="2000" i="1" dirty="0"/>
              <a:t>retrieving</a:t>
            </a:r>
            <a:r>
              <a:rPr lang="en-US" sz="2000" dirty="0"/>
              <a:t> emails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13F2AE-45E6-CE2D-B183-CE59C7E78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8" y="3793894"/>
            <a:ext cx="8132980" cy="26000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371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E2BE41-6137-7D89-9F99-29D83D558D7B}"/>
              </a:ext>
            </a:extLst>
          </p:cNvPr>
          <p:cNvSpPr txBox="1"/>
          <p:nvPr/>
        </p:nvSpPr>
        <p:spPr>
          <a:xfrm>
            <a:off x="533400" y="15240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 Mail Transfer Protocol (SMTP) </a:t>
            </a:r>
            <a:r>
              <a:rPr lang="en-US" sz="2400" dirty="0"/>
              <a:t>is the protocol used for </a:t>
            </a:r>
            <a:r>
              <a:rPr lang="en-US" sz="2400" i="1" u="sng" dirty="0"/>
              <a:t>sending</a:t>
            </a:r>
            <a:r>
              <a:rPr lang="en-US" sz="2400" dirty="0"/>
              <a:t> e-mails from one server to another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15EF9-9371-EFA7-F251-B996DFBF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22" y="152400"/>
            <a:ext cx="5136943" cy="45720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0A90EB8-C760-981C-F5B4-DD242512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994" y="2358307"/>
            <a:ext cx="454432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27288D8-1F7D-3FB6-60D3-2D0644FDA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61" y="3363885"/>
            <a:ext cx="454432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istory of Gmail - Wikipedia">
            <a:extLst>
              <a:ext uri="{FF2B5EF4-FFF2-40B4-BE49-F238E27FC236}">
                <a16:creationId xmlns:a16="http://schemas.microsoft.com/office/drawing/2014/main" id="{5F079173-5755-2B8C-DDAA-BBDD413F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093" y="1762854"/>
            <a:ext cx="563516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istory of Gmail - Wikipedia">
            <a:extLst>
              <a:ext uri="{FF2B5EF4-FFF2-40B4-BE49-F238E27FC236}">
                <a16:creationId xmlns:a16="http://schemas.microsoft.com/office/drawing/2014/main" id="{E46661D4-C242-EE1A-FECA-9CA6FE59D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196" y="2780944"/>
            <a:ext cx="563516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istory of Gmail - Wikipedia">
            <a:extLst>
              <a:ext uri="{FF2B5EF4-FFF2-40B4-BE49-F238E27FC236}">
                <a16:creationId xmlns:a16="http://schemas.microsoft.com/office/drawing/2014/main" id="{C89961E2-3459-FE5B-D429-350E497E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480" y="3652725"/>
            <a:ext cx="563516" cy="4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il User Guide for Mac - Apple Support">
            <a:extLst>
              <a:ext uri="{FF2B5EF4-FFF2-40B4-BE49-F238E27FC236}">
                <a16:creationId xmlns:a16="http://schemas.microsoft.com/office/drawing/2014/main" id="{E741E05C-183B-60BF-8559-3AF71A581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33" y="-37165"/>
            <a:ext cx="663153" cy="66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9B27C8-B393-8545-646F-FFA5A3D83863}"/>
              </a:ext>
            </a:extLst>
          </p:cNvPr>
          <p:cNvSpPr txBox="1"/>
          <p:nvPr/>
        </p:nvSpPr>
        <p:spPr>
          <a:xfrm>
            <a:off x="1194289" y="3007952"/>
            <a:ext cx="4855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This is not a protocol for </a:t>
            </a:r>
            <a:r>
              <a:rPr lang="en-US" sz="2000" i="1" dirty="0"/>
              <a:t>retrieving</a:t>
            </a:r>
            <a:r>
              <a:rPr lang="en-US" sz="2000" dirty="0"/>
              <a:t> emails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13F2AE-45E6-CE2D-B183-CE59C7E78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8" y="3793894"/>
            <a:ext cx="8132980" cy="26000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8A9FAB9-43A5-41E0-396F-33A31597AB3C}"/>
              </a:ext>
            </a:extLst>
          </p:cNvPr>
          <p:cNvGrpSpPr/>
          <p:nvPr/>
        </p:nvGrpSpPr>
        <p:grpSpPr>
          <a:xfrm>
            <a:off x="4520013" y="5262000"/>
            <a:ext cx="4276080" cy="479160"/>
            <a:chOff x="4520013" y="5262000"/>
            <a:chExt cx="4276080" cy="47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2F56F9-B14C-A8F3-E4D7-3C039324CAD4}"/>
                    </a:ext>
                  </a:extLst>
                </p14:cNvPr>
                <p14:cNvContentPartPr/>
                <p14:nvPr/>
              </p14:nvContentPartPr>
              <p14:xfrm>
                <a:off x="4520013" y="5262000"/>
                <a:ext cx="203760" cy="29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2F56F9-B14C-A8F3-E4D7-3C039324CA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02013" y="5244000"/>
                  <a:ext cx="23940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1FAF41-B60D-D9CE-61AB-ACCDC0E87DC2}"/>
                    </a:ext>
                  </a:extLst>
                </p14:cNvPr>
                <p14:cNvContentPartPr/>
                <p14:nvPr/>
              </p14:nvContentPartPr>
              <p14:xfrm>
                <a:off x="4629093" y="5553600"/>
                <a:ext cx="4167000" cy="187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1FAF41-B60D-D9CE-61AB-ACCDC0E87DC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1093" y="5535960"/>
                  <a:ext cx="4202640" cy="223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48342-8777-E93A-A0AD-35D70B77B58F}"/>
              </a:ext>
            </a:extLst>
          </p:cNvPr>
          <p:cNvSpPr txBox="1"/>
          <p:nvPr/>
        </p:nvSpPr>
        <p:spPr>
          <a:xfrm>
            <a:off x="9008280" y="5354354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STMP uses TCP for the end-to-end delivery</a:t>
            </a:r>
          </a:p>
        </p:txBody>
      </p:sp>
    </p:spTree>
    <p:extLst>
      <p:ext uri="{BB962C8B-B14F-4D97-AF65-F5344CB8AC3E}">
        <p14:creationId xmlns:p14="http://schemas.microsoft.com/office/powerpoint/2010/main" val="1279423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152400" y="32801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SMTP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13F2AE-45E6-CE2D-B183-CE59C7E7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914183"/>
            <a:ext cx="8132980" cy="26000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CACB1D9-026D-3F2F-9AD1-59942B3F4207}"/>
                  </a:ext>
                </a:extLst>
              </p14:cNvPr>
              <p14:cNvContentPartPr/>
              <p14:nvPr/>
            </p14:nvContentPartPr>
            <p14:xfrm>
              <a:off x="7238373" y="1777920"/>
              <a:ext cx="773640" cy="13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CACB1D9-026D-3F2F-9AD1-59942B3F42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0733" y="1760280"/>
                <a:ext cx="809280" cy="1663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D6BCD3B-91B3-4693-78A1-7EC45405E750}"/>
              </a:ext>
            </a:extLst>
          </p:cNvPr>
          <p:cNvSpPr txBox="1"/>
          <p:nvPr/>
        </p:nvSpPr>
        <p:spPr>
          <a:xfrm>
            <a:off x="467247" y="3977852"/>
            <a:ext cx="11633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POP3</a:t>
            </a:r>
            <a:r>
              <a:rPr lang="en-US" sz="2000" dirty="0"/>
              <a:t> </a:t>
            </a:r>
            <a:r>
              <a:rPr lang="en-US" sz="1400" dirty="0"/>
              <a:t>(post office protocol) </a:t>
            </a:r>
            <a:r>
              <a:rPr lang="en-US" sz="2000" dirty="0"/>
              <a:t>or </a:t>
            </a:r>
            <a:r>
              <a:rPr lang="en-US" sz="2000" b="1" dirty="0"/>
              <a:t>IMAP</a:t>
            </a:r>
            <a:r>
              <a:rPr lang="en-US" sz="2000" dirty="0"/>
              <a:t> </a:t>
            </a:r>
            <a:r>
              <a:rPr lang="en-US" sz="1400" dirty="0"/>
              <a:t>(internet message access protocol) </a:t>
            </a:r>
            <a:r>
              <a:rPr lang="en-US" sz="2000" dirty="0"/>
              <a:t>are used to retrieve emails from mail servers. </a:t>
            </a:r>
          </a:p>
        </p:txBody>
      </p:sp>
    </p:spTree>
    <p:extLst>
      <p:ext uri="{BB962C8B-B14F-4D97-AF65-F5344CB8AC3E}">
        <p14:creationId xmlns:p14="http://schemas.microsoft.com/office/powerpoint/2010/main" val="2331255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152400" y="32801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SMTP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13F2AE-45E6-CE2D-B183-CE59C7E7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914183"/>
            <a:ext cx="8132980" cy="26000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CACB1D9-026D-3F2F-9AD1-59942B3F4207}"/>
                  </a:ext>
                </a:extLst>
              </p14:cNvPr>
              <p14:cNvContentPartPr/>
              <p14:nvPr/>
            </p14:nvContentPartPr>
            <p14:xfrm>
              <a:off x="7238373" y="1777920"/>
              <a:ext cx="773640" cy="130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CACB1D9-026D-3F2F-9AD1-59942B3F42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0373" y="1759920"/>
                <a:ext cx="809280" cy="1663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D6BCD3B-91B3-4693-78A1-7EC45405E750}"/>
              </a:ext>
            </a:extLst>
          </p:cNvPr>
          <p:cNvSpPr txBox="1"/>
          <p:nvPr/>
        </p:nvSpPr>
        <p:spPr>
          <a:xfrm>
            <a:off x="467247" y="3977852"/>
            <a:ext cx="11633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POP3</a:t>
            </a:r>
            <a:r>
              <a:rPr lang="en-US" sz="2000" dirty="0"/>
              <a:t> </a:t>
            </a:r>
            <a:r>
              <a:rPr lang="en-US" sz="1400" dirty="0"/>
              <a:t>(post office protocol) </a:t>
            </a:r>
            <a:r>
              <a:rPr lang="en-US" sz="2000" dirty="0"/>
              <a:t>or </a:t>
            </a:r>
            <a:r>
              <a:rPr lang="en-US" sz="2000" b="1" dirty="0"/>
              <a:t>IMAP</a:t>
            </a:r>
            <a:r>
              <a:rPr lang="en-US" sz="2000" dirty="0"/>
              <a:t> </a:t>
            </a:r>
            <a:r>
              <a:rPr lang="en-US" sz="1400" dirty="0"/>
              <a:t>(internet message access protocol) </a:t>
            </a:r>
            <a:r>
              <a:rPr lang="en-US" sz="2000" dirty="0"/>
              <a:t>are used to retrieve emails from mail servers.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822E0-5F44-B745-7558-B1ECF8072C83}"/>
              </a:ext>
            </a:extLst>
          </p:cNvPr>
          <p:cNvSpPr txBox="1"/>
          <p:nvPr/>
        </p:nvSpPr>
        <p:spPr>
          <a:xfrm>
            <a:off x="630401" y="4875866"/>
            <a:ext cx="109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POP3 deletes the email of the web server, IMAP maintains a copy to synchronize across multiple devices</a:t>
            </a:r>
          </a:p>
        </p:txBody>
      </p:sp>
    </p:spTree>
    <p:extLst>
      <p:ext uri="{BB962C8B-B14F-4D97-AF65-F5344CB8AC3E}">
        <p14:creationId xmlns:p14="http://schemas.microsoft.com/office/powerpoint/2010/main" val="3320321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152400" y="32801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SMTP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61BF2-683A-F2E1-3909-CA32B2C4E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95400"/>
            <a:ext cx="7332345" cy="46479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7315F2-99A4-6656-49DF-15BA7B5BF561}"/>
                  </a:ext>
                </a:extLst>
              </p14:cNvPr>
              <p14:cNvContentPartPr/>
              <p14:nvPr/>
            </p14:nvContentPartPr>
            <p14:xfrm>
              <a:off x="1947093" y="1836600"/>
              <a:ext cx="5328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7315F2-99A4-6656-49DF-15BA7B5BF5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3093" y="1728960"/>
                <a:ext cx="640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D78FCFE-D61A-2187-8A6C-BF60B88E5EE5}"/>
                  </a:ext>
                </a:extLst>
              </p14:cNvPr>
              <p14:cNvContentPartPr/>
              <p14:nvPr/>
            </p14:nvContentPartPr>
            <p14:xfrm>
              <a:off x="1963653" y="2412600"/>
              <a:ext cx="4280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D78FCFE-D61A-2187-8A6C-BF60B88E5E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0013" y="2304960"/>
                <a:ext cx="535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2F7CD64-4415-817D-8AC5-C175F634676D}"/>
                  </a:ext>
                </a:extLst>
              </p14:cNvPr>
              <p14:cNvContentPartPr/>
              <p14:nvPr/>
            </p14:nvContentPartPr>
            <p14:xfrm>
              <a:off x="2675013" y="2403960"/>
              <a:ext cx="4604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2F7CD64-4415-817D-8AC5-C175F63467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1373" y="2296320"/>
                <a:ext cx="568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460C6C8-9D22-6F6B-69E4-176BAA43A1B0}"/>
                  </a:ext>
                </a:extLst>
              </p14:cNvPr>
              <p14:cNvContentPartPr/>
              <p14:nvPr/>
            </p14:nvContentPartPr>
            <p14:xfrm>
              <a:off x="1980573" y="2970960"/>
              <a:ext cx="880200" cy="17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460C6C8-9D22-6F6B-69E4-176BAA43A1B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26933" y="2862960"/>
                <a:ext cx="987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F1E227-A6B8-C052-CBC5-368129EA0D73}"/>
                  </a:ext>
                </a:extLst>
              </p14:cNvPr>
              <p14:cNvContentPartPr/>
              <p14:nvPr/>
            </p14:nvContentPartPr>
            <p14:xfrm>
              <a:off x="1980573" y="3562440"/>
              <a:ext cx="628920" cy="18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F1E227-A6B8-C052-CBC5-368129EA0D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6933" y="3454800"/>
                <a:ext cx="7365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781482-F94D-A374-5DA5-E6E987F8864A}"/>
                  </a:ext>
                </a:extLst>
              </p14:cNvPr>
              <p14:cNvContentPartPr/>
              <p14:nvPr/>
            </p14:nvContentPartPr>
            <p14:xfrm>
              <a:off x="1981653" y="5400600"/>
              <a:ext cx="591840" cy="9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781482-F94D-A374-5DA5-E6E987F886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28013" y="5292960"/>
                <a:ext cx="699480" cy="225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47ECE67-5ADA-809C-5CBB-FA6F84F3D23D}"/>
              </a:ext>
            </a:extLst>
          </p:cNvPr>
          <p:cNvSpPr txBox="1"/>
          <p:nvPr/>
        </p:nvSpPr>
        <p:spPr>
          <a:xfrm>
            <a:off x="7082244" y="91463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(Very verbose)</a:t>
            </a:r>
          </a:p>
        </p:txBody>
      </p:sp>
    </p:spTree>
    <p:extLst>
      <p:ext uri="{BB962C8B-B14F-4D97-AF65-F5344CB8AC3E}">
        <p14:creationId xmlns:p14="http://schemas.microsoft.com/office/powerpoint/2010/main" val="3951742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Announcements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E2BE41-6137-7D89-9F99-29D83D558D7B}"/>
              </a:ext>
            </a:extLst>
          </p:cNvPr>
          <p:cNvSpPr txBox="1"/>
          <p:nvPr/>
        </p:nvSpPr>
        <p:spPr>
          <a:xfrm>
            <a:off x="1143000" y="18288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Homework 1 due TONIGHT @ 11:59 PM</a:t>
            </a:r>
          </a:p>
        </p:txBody>
      </p:sp>
    </p:spTree>
    <p:extLst>
      <p:ext uri="{BB962C8B-B14F-4D97-AF65-F5344CB8AC3E}">
        <p14:creationId xmlns:p14="http://schemas.microsoft.com/office/powerpoint/2010/main" val="344312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BA5F0-CEFA-6AC2-CF1B-C24290D77435}"/>
              </a:ext>
            </a:extLst>
          </p:cNvPr>
          <p:cNvSpPr txBox="1"/>
          <p:nvPr/>
        </p:nvSpPr>
        <p:spPr>
          <a:xfrm>
            <a:off x="609600" y="9906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protocol that dictates the transmitting of hypermedia documents such as HTML and other webpage objects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93988-908F-2982-76A0-21334219172C}"/>
              </a:ext>
            </a:extLst>
          </p:cNvPr>
          <p:cNvSpPr txBox="1"/>
          <p:nvPr/>
        </p:nvSpPr>
        <p:spPr>
          <a:xfrm>
            <a:off x="626533" y="3198167"/>
            <a:ext cx="6530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HTTPS</a:t>
            </a:r>
            <a:r>
              <a:rPr lang="en-US" sz="2400" dirty="0"/>
              <a:t>- is the secure implementation of HTTP</a:t>
            </a:r>
          </a:p>
        </p:txBody>
      </p:sp>
    </p:spTree>
    <p:extLst>
      <p:ext uri="{BB962C8B-B14F-4D97-AF65-F5344CB8AC3E}">
        <p14:creationId xmlns:p14="http://schemas.microsoft.com/office/powerpoint/2010/main" val="3676296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SMTP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E2BE41-6137-7D89-9F99-29D83D558D7B}"/>
              </a:ext>
            </a:extLst>
          </p:cNvPr>
          <p:cNvSpPr txBox="1"/>
          <p:nvPr/>
        </p:nvSpPr>
        <p:spPr>
          <a:xfrm>
            <a:off x="853334" y="1442537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 Mail Transfer Protocol (SMTP) </a:t>
            </a:r>
            <a:r>
              <a:rPr lang="en-US" sz="2400" dirty="0"/>
              <a:t>is the protocol used for </a:t>
            </a:r>
            <a:r>
              <a:rPr lang="en-US" sz="2400" i="1" u="sng" dirty="0"/>
              <a:t>sending</a:t>
            </a:r>
            <a:r>
              <a:rPr lang="en-US" sz="2400" dirty="0"/>
              <a:t> e-mails from one server to another </a:t>
            </a:r>
            <a:r>
              <a:rPr lang="en-US" sz="2400" i="1" dirty="0"/>
              <a:t>asynchronously </a:t>
            </a:r>
            <a:r>
              <a:rPr lang="en-US" sz="2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2EB99-B76F-6B4E-46ED-B5B4BA65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20" y="3246716"/>
            <a:ext cx="8132980" cy="26000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DD0C0-04FA-7FE2-7238-678241DA8E25}"/>
              </a:ext>
            </a:extLst>
          </p:cNvPr>
          <p:cNvSpPr txBox="1"/>
          <p:nvPr/>
        </p:nvSpPr>
        <p:spPr>
          <a:xfrm>
            <a:off x="6816811" y="2749215"/>
            <a:ext cx="537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Ports 25 is reserved for SMTP traffic</a:t>
            </a:r>
            <a:r>
              <a:rPr lang="en-US" sz="1000" dirty="0"/>
              <a:t> (and also port 587 &amp; 465)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38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E2BE41-6137-7D89-9F99-29D83D558D7B}"/>
              </a:ext>
            </a:extLst>
          </p:cNvPr>
          <p:cNvSpPr txBox="1"/>
          <p:nvPr/>
        </p:nvSpPr>
        <p:spPr>
          <a:xfrm>
            <a:off x="497902" y="1157304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File Transfer Protocol (FTP)- </a:t>
            </a:r>
            <a:r>
              <a:rPr lang="en-US" sz="2400" dirty="0"/>
              <a:t>protocol used for transferring files from server to client</a:t>
            </a:r>
          </a:p>
        </p:txBody>
      </p:sp>
      <p:grpSp>
        <p:nvGrpSpPr>
          <p:cNvPr id="53" name="Google Shape;57;p10">
            <a:extLst>
              <a:ext uri="{FF2B5EF4-FFF2-40B4-BE49-F238E27FC236}">
                <a16:creationId xmlns:a16="http://schemas.microsoft.com/office/drawing/2014/main" id="{9ECC418D-5047-0CF4-5A1A-063A9CEC81D0}"/>
              </a:ext>
            </a:extLst>
          </p:cNvPr>
          <p:cNvGrpSpPr/>
          <p:nvPr/>
        </p:nvGrpSpPr>
        <p:grpSpPr>
          <a:xfrm>
            <a:off x="304800" y="2438400"/>
            <a:ext cx="4022908" cy="1526763"/>
            <a:chOff x="4656139" y="971550"/>
            <a:chExt cx="4022908" cy="1526763"/>
          </a:xfrm>
        </p:grpSpPr>
        <p:sp>
          <p:nvSpPr>
            <p:cNvPr id="54" name="Google Shape;58;p10">
              <a:extLst>
                <a:ext uri="{FF2B5EF4-FFF2-40B4-BE49-F238E27FC236}">
                  <a16:creationId xmlns:a16="http://schemas.microsoft.com/office/drawing/2014/main" id="{F9D33B02-4CE6-895F-4A3B-C96C1317AF55}"/>
                </a:ext>
              </a:extLst>
            </p:cNvPr>
            <p:cNvSpPr txBox="1"/>
            <p:nvPr/>
          </p:nvSpPr>
          <p:spPr>
            <a:xfrm>
              <a:off x="4835838" y="1900238"/>
              <a:ext cx="723275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FTP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/>
            </a:p>
          </p:txBody>
        </p:sp>
        <p:sp>
          <p:nvSpPr>
            <p:cNvPr id="55" name="Google Shape;59;p10">
              <a:extLst>
                <a:ext uri="{FF2B5EF4-FFF2-40B4-BE49-F238E27FC236}">
                  <a16:creationId xmlns:a16="http://schemas.microsoft.com/office/drawing/2014/main" id="{A89451FD-AE93-BE6F-4D89-D91D01B9B972}"/>
                </a:ext>
              </a:extLst>
            </p:cNvPr>
            <p:cNvSpPr txBox="1"/>
            <p:nvPr/>
          </p:nvSpPr>
          <p:spPr>
            <a:xfrm>
              <a:off x="7853180" y="1907382"/>
              <a:ext cx="825867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FTP</a:t>
              </a:r>
              <a:endParaRPr/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/>
            </a:p>
          </p:txBody>
        </p:sp>
        <p:cxnSp>
          <p:nvCxnSpPr>
            <p:cNvPr id="56" name="Google Shape;60;p10">
              <a:extLst>
                <a:ext uri="{FF2B5EF4-FFF2-40B4-BE49-F238E27FC236}">
                  <a16:creationId xmlns:a16="http://schemas.microsoft.com/office/drawing/2014/main" id="{61BC6E85-CC27-09E7-0214-75A9B073EE74}"/>
                </a:ext>
              </a:extLst>
            </p:cNvPr>
            <p:cNvCxnSpPr/>
            <p:nvPr/>
          </p:nvCxnSpPr>
          <p:spPr>
            <a:xfrm>
              <a:off x="5508626" y="1508522"/>
              <a:ext cx="2562225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7" name="Google Shape;61;p10">
              <a:extLst>
                <a:ext uri="{FF2B5EF4-FFF2-40B4-BE49-F238E27FC236}">
                  <a16:creationId xmlns:a16="http://schemas.microsoft.com/office/drawing/2014/main" id="{7C321BAB-9CC4-9DF7-28D7-1D4D5244D81A}"/>
                </a:ext>
              </a:extLst>
            </p:cNvPr>
            <p:cNvCxnSpPr/>
            <p:nvPr/>
          </p:nvCxnSpPr>
          <p:spPr>
            <a:xfrm rot="10800000" flipH="1">
              <a:off x="5527676" y="1744266"/>
              <a:ext cx="2562225" cy="7144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58" name="Google Shape;62;p10">
              <a:extLst>
                <a:ext uri="{FF2B5EF4-FFF2-40B4-BE49-F238E27FC236}">
                  <a16:creationId xmlns:a16="http://schemas.microsoft.com/office/drawing/2014/main" id="{CF0A3D0F-6D81-580E-C625-060A7C8B0619}"/>
                </a:ext>
              </a:extLst>
            </p:cNvPr>
            <p:cNvSpPr txBox="1"/>
            <p:nvPr/>
          </p:nvSpPr>
          <p:spPr>
            <a:xfrm>
              <a:off x="5580064" y="971550"/>
              <a:ext cx="2409825" cy="510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TCP control connection,</a:t>
              </a:r>
              <a:endParaRPr dirty="0"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server port 21</a:t>
              </a:r>
              <a:endParaRPr sz="2400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63;p10">
              <a:extLst>
                <a:ext uri="{FF2B5EF4-FFF2-40B4-BE49-F238E27FC236}">
                  <a16:creationId xmlns:a16="http://schemas.microsoft.com/office/drawing/2014/main" id="{907DCA3D-EFCB-E7A4-7425-7DCCA94DF797}"/>
                </a:ext>
              </a:extLst>
            </p:cNvPr>
            <p:cNvSpPr txBox="1"/>
            <p:nvPr/>
          </p:nvSpPr>
          <p:spPr>
            <a:xfrm>
              <a:off x="5554664" y="1800225"/>
              <a:ext cx="2409825" cy="510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TCP data connection,</a:t>
              </a:r>
              <a:endParaRPr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Arial"/>
                <a:buNone/>
              </a:pPr>
              <a:r>
                <a:rPr lang="en-US" sz="1600" i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server port 20</a:t>
              </a:r>
              <a:endParaRPr sz="2400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" name="Google Shape;64;p10">
              <a:extLst>
                <a:ext uri="{FF2B5EF4-FFF2-40B4-BE49-F238E27FC236}">
                  <a16:creationId xmlns:a16="http://schemas.microsoft.com/office/drawing/2014/main" id="{7D816886-7968-604F-957A-FCC9BBB7A4AD}"/>
                </a:ext>
              </a:extLst>
            </p:cNvPr>
            <p:cNvGrpSpPr/>
            <p:nvPr/>
          </p:nvGrpSpPr>
          <p:grpSpPr>
            <a:xfrm>
              <a:off x="8129588" y="1256109"/>
              <a:ext cx="444500" cy="546497"/>
              <a:chOff x="4140" y="429"/>
              <a:chExt cx="1425" cy="2396"/>
            </a:xfrm>
          </p:grpSpPr>
          <p:sp>
            <p:nvSpPr>
              <p:cNvPr id="64" name="Google Shape;65;p10">
                <a:extLst>
                  <a:ext uri="{FF2B5EF4-FFF2-40B4-BE49-F238E27FC236}">
                    <a16:creationId xmlns:a16="http://schemas.microsoft.com/office/drawing/2014/main" id="{8D55AC40-EE65-B485-B961-3ED305323F61}"/>
                  </a:ext>
                </a:extLst>
              </p:cNvPr>
              <p:cNvSpPr/>
              <p:nvPr/>
            </p:nvSpPr>
            <p:spPr>
              <a:xfrm>
                <a:off x="5268" y="433"/>
                <a:ext cx="283" cy="2286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6;p10">
                <a:extLst>
                  <a:ext uri="{FF2B5EF4-FFF2-40B4-BE49-F238E27FC236}">
                    <a16:creationId xmlns:a16="http://schemas.microsoft.com/office/drawing/2014/main" id="{2FDE76FE-00D4-0181-A9C3-73491AE77DC7}"/>
                  </a:ext>
                </a:extLst>
              </p:cNvPr>
              <p:cNvSpPr/>
              <p:nvPr/>
            </p:nvSpPr>
            <p:spPr>
              <a:xfrm>
                <a:off x="4206" y="429"/>
                <a:ext cx="1048" cy="2286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7;p10">
                <a:extLst>
                  <a:ext uri="{FF2B5EF4-FFF2-40B4-BE49-F238E27FC236}">
                    <a16:creationId xmlns:a16="http://schemas.microsoft.com/office/drawing/2014/main" id="{D8C66FA7-954B-DD26-1075-981E7EA8AC9A}"/>
                  </a:ext>
                </a:extLst>
              </p:cNvPr>
              <p:cNvSpPr/>
              <p:nvPr/>
            </p:nvSpPr>
            <p:spPr>
              <a:xfrm>
                <a:off x="5321" y="570"/>
                <a:ext cx="169" cy="211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8;p10">
                <a:extLst>
                  <a:ext uri="{FF2B5EF4-FFF2-40B4-BE49-F238E27FC236}">
                    <a16:creationId xmlns:a16="http://schemas.microsoft.com/office/drawing/2014/main" id="{8F9F1002-3DAA-17A6-11AE-0647246DD4AE}"/>
                  </a:ext>
                </a:extLst>
              </p:cNvPr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9;p10">
                <a:extLst>
                  <a:ext uri="{FF2B5EF4-FFF2-40B4-BE49-F238E27FC236}">
                    <a16:creationId xmlns:a16="http://schemas.microsoft.com/office/drawing/2014/main" id="{30EED4A4-8090-EDE1-A7DF-F6CCCF7BAC14}"/>
                  </a:ext>
                </a:extLst>
              </p:cNvPr>
              <p:cNvSpPr/>
              <p:nvPr/>
            </p:nvSpPr>
            <p:spPr>
              <a:xfrm>
                <a:off x="4211" y="695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" name="Google Shape;70;p10">
                <a:extLst>
                  <a:ext uri="{FF2B5EF4-FFF2-40B4-BE49-F238E27FC236}">
                    <a16:creationId xmlns:a16="http://schemas.microsoft.com/office/drawing/2014/main" id="{74C41FA6-DA1E-FE6E-9630-3E3F5893DA59}"/>
                  </a:ext>
                </a:extLst>
              </p:cNvPr>
              <p:cNvGrpSpPr/>
              <p:nvPr/>
            </p:nvGrpSpPr>
            <p:grpSpPr>
              <a:xfrm>
                <a:off x="4751" y="669"/>
                <a:ext cx="580" cy="146"/>
                <a:chOff x="616" y="2569"/>
                <a:chExt cx="724" cy="140"/>
              </a:xfrm>
            </p:grpSpPr>
            <p:sp>
              <p:nvSpPr>
                <p:cNvPr id="94" name="Google Shape;71;p10">
                  <a:extLst>
                    <a:ext uri="{FF2B5EF4-FFF2-40B4-BE49-F238E27FC236}">
                      <a16:creationId xmlns:a16="http://schemas.microsoft.com/office/drawing/2014/main" id="{D207A398-C54A-CE39-52DE-13984F96CE8A}"/>
                    </a:ext>
                  </a:extLst>
                </p:cNvPr>
                <p:cNvSpPr/>
                <p:nvPr/>
              </p:nvSpPr>
              <p:spPr>
                <a:xfrm>
                  <a:off x="616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72;p10">
                  <a:extLst>
                    <a:ext uri="{FF2B5EF4-FFF2-40B4-BE49-F238E27FC236}">
                      <a16:creationId xmlns:a16="http://schemas.microsoft.com/office/drawing/2014/main" id="{A83E0365-4A95-7CA1-30AC-C7F2005DDD5C}"/>
                    </a:ext>
                  </a:extLst>
                </p:cNvPr>
                <p:cNvSpPr/>
                <p:nvPr/>
              </p:nvSpPr>
              <p:spPr>
                <a:xfrm>
                  <a:off x="635" y="2584"/>
                  <a:ext cx="686" cy="11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" name="Google Shape;73;p10">
                <a:extLst>
                  <a:ext uri="{FF2B5EF4-FFF2-40B4-BE49-F238E27FC236}">
                    <a16:creationId xmlns:a16="http://schemas.microsoft.com/office/drawing/2014/main" id="{403EF13D-E0CC-4F85-C3E0-B780261AD754}"/>
                  </a:ext>
                </a:extLst>
              </p:cNvPr>
              <p:cNvSpPr/>
              <p:nvPr/>
            </p:nvSpPr>
            <p:spPr>
              <a:xfrm>
                <a:off x="4227" y="1019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1" name="Google Shape;74;p10">
                <a:extLst>
                  <a:ext uri="{FF2B5EF4-FFF2-40B4-BE49-F238E27FC236}">
                    <a16:creationId xmlns:a16="http://schemas.microsoft.com/office/drawing/2014/main" id="{A565DF02-E871-E232-9768-65ECCBF8B724}"/>
                  </a:ext>
                </a:extLst>
              </p:cNvPr>
              <p:cNvGrpSpPr/>
              <p:nvPr/>
            </p:nvGrpSpPr>
            <p:grpSpPr>
              <a:xfrm>
                <a:off x="4745" y="993"/>
                <a:ext cx="580" cy="136"/>
                <a:chOff x="612" y="2567"/>
                <a:chExt cx="724" cy="141"/>
              </a:xfrm>
            </p:grpSpPr>
            <p:sp>
              <p:nvSpPr>
                <p:cNvPr id="92" name="Google Shape;75;p10">
                  <a:extLst>
                    <a:ext uri="{FF2B5EF4-FFF2-40B4-BE49-F238E27FC236}">
                      <a16:creationId xmlns:a16="http://schemas.microsoft.com/office/drawing/2014/main" id="{F794F3BF-6DC0-4214-E7BF-2310C97BC2A2}"/>
                    </a:ext>
                  </a:extLst>
                </p:cNvPr>
                <p:cNvSpPr/>
                <p:nvPr/>
              </p:nvSpPr>
              <p:spPr>
                <a:xfrm>
                  <a:off x="612" y="2567"/>
                  <a:ext cx="724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76;p10">
                  <a:extLst>
                    <a:ext uri="{FF2B5EF4-FFF2-40B4-BE49-F238E27FC236}">
                      <a16:creationId xmlns:a16="http://schemas.microsoft.com/office/drawing/2014/main" id="{D09612CA-8D1E-C48B-ABC4-A599F34C5155}"/>
                    </a:ext>
                  </a:extLst>
                </p:cNvPr>
                <p:cNvSpPr/>
                <p:nvPr/>
              </p:nvSpPr>
              <p:spPr>
                <a:xfrm>
                  <a:off x="631" y="2583"/>
                  <a:ext cx="686" cy="10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2" name="Google Shape;77;p10">
                <a:extLst>
                  <a:ext uri="{FF2B5EF4-FFF2-40B4-BE49-F238E27FC236}">
                    <a16:creationId xmlns:a16="http://schemas.microsoft.com/office/drawing/2014/main" id="{291EC212-65E0-9E6E-283A-6B7DFA84B686}"/>
                  </a:ext>
                </a:extLst>
              </p:cNvPr>
              <p:cNvSpPr/>
              <p:nvPr/>
            </p:nvSpPr>
            <p:spPr>
              <a:xfrm>
                <a:off x="4216" y="1358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8;p10">
                <a:extLst>
                  <a:ext uri="{FF2B5EF4-FFF2-40B4-BE49-F238E27FC236}">
                    <a16:creationId xmlns:a16="http://schemas.microsoft.com/office/drawing/2014/main" id="{FC636EA4-0FE7-255A-BD24-54C7D79514DF}"/>
                  </a:ext>
                </a:extLst>
              </p:cNvPr>
              <p:cNvSpPr/>
              <p:nvPr/>
            </p:nvSpPr>
            <p:spPr>
              <a:xfrm>
                <a:off x="4227" y="1656"/>
                <a:ext cx="595" cy="47"/>
              </a:xfrm>
              <a:prstGeom prst="rect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" name="Google Shape;79;p10">
                <a:extLst>
                  <a:ext uri="{FF2B5EF4-FFF2-40B4-BE49-F238E27FC236}">
                    <a16:creationId xmlns:a16="http://schemas.microsoft.com/office/drawing/2014/main" id="{8D6D504A-2936-0306-395D-BFF09B1C4E88}"/>
                  </a:ext>
                </a:extLst>
              </p:cNvPr>
              <p:cNvGrpSpPr/>
              <p:nvPr/>
            </p:nvGrpSpPr>
            <p:grpSpPr>
              <a:xfrm>
                <a:off x="4736" y="1629"/>
                <a:ext cx="580" cy="147"/>
                <a:chOff x="615" y="2570"/>
                <a:chExt cx="723" cy="135"/>
              </a:xfrm>
            </p:grpSpPr>
            <p:sp>
              <p:nvSpPr>
                <p:cNvPr id="90" name="Google Shape;80;p10">
                  <a:extLst>
                    <a:ext uri="{FF2B5EF4-FFF2-40B4-BE49-F238E27FC236}">
                      <a16:creationId xmlns:a16="http://schemas.microsoft.com/office/drawing/2014/main" id="{760BFE8D-A462-83F5-D963-997F1323754E}"/>
                    </a:ext>
                  </a:extLst>
                </p:cNvPr>
                <p:cNvSpPr/>
                <p:nvPr/>
              </p:nvSpPr>
              <p:spPr>
                <a:xfrm>
                  <a:off x="615" y="2570"/>
                  <a:ext cx="723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81;p10">
                  <a:extLst>
                    <a:ext uri="{FF2B5EF4-FFF2-40B4-BE49-F238E27FC236}">
                      <a16:creationId xmlns:a16="http://schemas.microsoft.com/office/drawing/2014/main" id="{D0C74856-B86E-9D91-35F2-482F61697EB0}"/>
                    </a:ext>
                  </a:extLst>
                </p:cNvPr>
                <p:cNvSpPr/>
                <p:nvPr/>
              </p:nvSpPr>
              <p:spPr>
                <a:xfrm>
                  <a:off x="634" y="2585"/>
                  <a:ext cx="685" cy="106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" name="Google Shape;82;p10">
                <a:extLst>
                  <a:ext uri="{FF2B5EF4-FFF2-40B4-BE49-F238E27FC236}">
                    <a16:creationId xmlns:a16="http://schemas.microsoft.com/office/drawing/2014/main" id="{A431693C-7E7E-12D6-EF14-73F1EE50D153}"/>
                  </a:ext>
                </a:extLst>
              </p:cNvPr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6" name="Google Shape;83;p10">
                <a:extLst>
                  <a:ext uri="{FF2B5EF4-FFF2-40B4-BE49-F238E27FC236}">
                    <a16:creationId xmlns:a16="http://schemas.microsoft.com/office/drawing/2014/main" id="{A8C8E1E8-83FC-54C0-CA29-BC000CF58181}"/>
                  </a:ext>
                </a:extLst>
              </p:cNvPr>
              <p:cNvGrpSpPr/>
              <p:nvPr/>
            </p:nvGrpSpPr>
            <p:grpSpPr>
              <a:xfrm>
                <a:off x="4741" y="1327"/>
                <a:ext cx="580" cy="141"/>
                <a:chOff x="616" y="2568"/>
                <a:chExt cx="723" cy="141"/>
              </a:xfrm>
            </p:grpSpPr>
            <p:sp>
              <p:nvSpPr>
                <p:cNvPr id="88" name="Google Shape;84;p10">
                  <a:extLst>
                    <a:ext uri="{FF2B5EF4-FFF2-40B4-BE49-F238E27FC236}">
                      <a16:creationId xmlns:a16="http://schemas.microsoft.com/office/drawing/2014/main" id="{4B47BBE3-BD19-D09B-4EB7-B3021B29D24C}"/>
                    </a:ext>
                  </a:extLst>
                </p:cNvPr>
                <p:cNvSpPr/>
                <p:nvPr/>
              </p:nvSpPr>
              <p:spPr>
                <a:xfrm>
                  <a:off x="616" y="2568"/>
                  <a:ext cx="723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5;p10">
                  <a:extLst>
                    <a:ext uri="{FF2B5EF4-FFF2-40B4-BE49-F238E27FC236}">
                      <a16:creationId xmlns:a16="http://schemas.microsoft.com/office/drawing/2014/main" id="{1EBDC50F-6688-FBBD-F3B7-990DAF432E34}"/>
                    </a:ext>
                  </a:extLst>
                </p:cNvPr>
                <p:cNvSpPr/>
                <p:nvPr/>
              </p:nvSpPr>
              <p:spPr>
                <a:xfrm>
                  <a:off x="635" y="2584"/>
                  <a:ext cx="685" cy="11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7" name="Google Shape;86;p10">
                <a:extLst>
                  <a:ext uri="{FF2B5EF4-FFF2-40B4-BE49-F238E27FC236}">
                    <a16:creationId xmlns:a16="http://schemas.microsoft.com/office/drawing/2014/main" id="{50F8AB1F-AA81-D018-9FF8-90E4B45794DC}"/>
                  </a:ext>
                </a:extLst>
              </p:cNvPr>
              <p:cNvSpPr/>
              <p:nvPr/>
            </p:nvSpPr>
            <p:spPr>
              <a:xfrm>
                <a:off x="5249" y="429"/>
                <a:ext cx="66" cy="2292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87;p10">
                <a:extLst>
                  <a:ext uri="{FF2B5EF4-FFF2-40B4-BE49-F238E27FC236}">
                    <a16:creationId xmlns:a16="http://schemas.microsoft.com/office/drawing/2014/main" id="{11A0CB07-51F9-2C74-4EB6-586C8875E5B6}"/>
                  </a:ext>
                </a:extLst>
              </p:cNvPr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88;p10">
                <a:extLst>
                  <a:ext uri="{FF2B5EF4-FFF2-40B4-BE49-F238E27FC236}">
                    <a16:creationId xmlns:a16="http://schemas.microsoft.com/office/drawing/2014/main" id="{83F2403F-B3FD-245D-67C9-D83991F9FA0C}"/>
                  </a:ext>
                </a:extLst>
              </p:cNvPr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9;p10">
                <a:extLst>
                  <a:ext uri="{FF2B5EF4-FFF2-40B4-BE49-F238E27FC236}">
                    <a16:creationId xmlns:a16="http://schemas.microsoft.com/office/drawing/2014/main" id="{08C5327B-A8C6-A032-2F57-18A51B409027}"/>
                  </a:ext>
                </a:extLst>
              </p:cNvPr>
              <p:cNvSpPr/>
              <p:nvPr/>
            </p:nvSpPr>
            <p:spPr>
              <a:xfrm>
                <a:off x="5519" y="2611"/>
                <a:ext cx="46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90;p10">
                <a:extLst>
                  <a:ext uri="{FF2B5EF4-FFF2-40B4-BE49-F238E27FC236}">
                    <a16:creationId xmlns:a16="http://schemas.microsoft.com/office/drawing/2014/main" id="{BC3C2854-0163-C527-C59C-8E3D6A5BF9B6}"/>
                  </a:ext>
                </a:extLst>
              </p:cNvPr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91;p10">
                <a:extLst>
                  <a:ext uri="{FF2B5EF4-FFF2-40B4-BE49-F238E27FC236}">
                    <a16:creationId xmlns:a16="http://schemas.microsoft.com/office/drawing/2014/main" id="{A1DAC80C-33DA-8E2F-5441-40C38ECC6E44}"/>
                  </a:ext>
                </a:extLst>
              </p:cNvPr>
              <p:cNvSpPr/>
              <p:nvPr/>
            </p:nvSpPr>
            <p:spPr>
              <a:xfrm>
                <a:off x="4140" y="2679"/>
                <a:ext cx="1201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92;p10">
                <a:extLst>
                  <a:ext uri="{FF2B5EF4-FFF2-40B4-BE49-F238E27FC236}">
                    <a16:creationId xmlns:a16="http://schemas.microsoft.com/office/drawing/2014/main" id="{57A57069-CA93-8AC9-A56D-63791F88487A}"/>
                  </a:ext>
                </a:extLst>
              </p:cNvPr>
              <p:cNvSpPr/>
              <p:nvPr/>
            </p:nvSpPr>
            <p:spPr>
              <a:xfrm>
                <a:off x="4206" y="2710"/>
                <a:ext cx="1069" cy="8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dk2"/>
                  </a:gs>
                  <a:gs pos="100000">
                    <a:schemeClr val="lt2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93;p10">
                <a:extLst>
                  <a:ext uri="{FF2B5EF4-FFF2-40B4-BE49-F238E27FC236}">
                    <a16:creationId xmlns:a16="http://schemas.microsoft.com/office/drawing/2014/main" id="{E3982A54-5106-D1D9-6085-E5500D36C3F9}"/>
                  </a:ext>
                </a:extLst>
              </p:cNvPr>
              <p:cNvSpPr/>
              <p:nvPr/>
            </p:nvSpPr>
            <p:spPr>
              <a:xfrm>
                <a:off x="4308" y="2381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94;p10">
                <a:extLst>
                  <a:ext uri="{FF2B5EF4-FFF2-40B4-BE49-F238E27FC236}">
                    <a16:creationId xmlns:a16="http://schemas.microsoft.com/office/drawing/2014/main" id="{01492813-D97A-3AF5-FA4C-415CFDBCC1C1}"/>
                  </a:ext>
                </a:extLst>
              </p:cNvPr>
              <p:cNvSpPr/>
              <p:nvPr/>
            </p:nvSpPr>
            <p:spPr>
              <a:xfrm>
                <a:off x="4486" y="2387"/>
                <a:ext cx="158" cy="14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95;p10">
                <a:extLst>
                  <a:ext uri="{FF2B5EF4-FFF2-40B4-BE49-F238E27FC236}">
                    <a16:creationId xmlns:a16="http://schemas.microsoft.com/office/drawing/2014/main" id="{90C1E7D8-72BD-F2BD-4214-3467B2FD4CCE}"/>
                  </a:ext>
                </a:extLst>
              </p:cNvPr>
              <p:cNvSpPr/>
              <p:nvPr/>
            </p:nvSpPr>
            <p:spPr>
              <a:xfrm>
                <a:off x="4664" y="2381"/>
                <a:ext cx="158" cy="141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96;p10">
                <a:extLst>
                  <a:ext uri="{FF2B5EF4-FFF2-40B4-BE49-F238E27FC236}">
                    <a16:creationId xmlns:a16="http://schemas.microsoft.com/office/drawing/2014/main" id="{E393FF0A-EA1A-3BE0-CEE8-56E7BC547C63}"/>
                  </a:ext>
                </a:extLst>
              </p:cNvPr>
              <p:cNvSpPr/>
              <p:nvPr/>
            </p:nvSpPr>
            <p:spPr>
              <a:xfrm>
                <a:off x="5061" y="1833"/>
                <a:ext cx="87" cy="762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97;p10">
              <a:extLst>
                <a:ext uri="{FF2B5EF4-FFF2-40B4-BE49-F238E27FC236}">
                  <a16:creationId xmlns:a16="http://schemas.microsoft.com/office/drawing/2014/main" id="{4931F6CE-FEE2-D2BB-E8E5-80D14440479F}"/>
                </a:ext>
              </a:extLst>
            </p:cNvPr>
            <p:cNvGrpSpPr/>
            <p:nvPr/>
          </p:nvGrpSpPr>
          <p:grpSpPr>
            <a:xfrm>
              <a:off x="4656139" y="1248966"/>
              <a:ext cx="873125" cy="670322"/>
              <a:chOff x="-44" y="1473"/>
              <a:chExt cx="981" cy="1105"/>
            </a:xfrm>
          </p:grpSpPr>
          <p:pic>
            <p:nvPicPr>
              <p:cNvPr id="62" name="Google Shape;98;p10" descr="desktop_computer_stylized_medium">
                <a:extLst>
                  <a:ext uri="{FF2B5EF4-FFF2-40B4-BE49-F238E27FC236}">
                    <a16:creationId xmlns:a16="http://schemas.microsoft.com/office/drawing/2014/main" id="{B43CC27F-AF23-936E-EAA5-A4CA9ADA82AA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" name="Google Shape;99;p10">
                <a:extLst>
                  <a:ext uri="{FF2B5EF4-FFF2-40B4-BE49-F238E27FC236}">
                    <a16:creationId xmlns:a16="http://schemas.microsoft.com/office/drawing/2014/main" id="{5DBD0E83-738A-0C4A-0674-038558F3AB0B}"/>
                  </a:ext>
                </a:extLst>
              </p:cNvPr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F28ED3AA-E8CF-E9DA-9565-46BD1C956E28}"/>
              </a:ext>
            </a:extLst>
          </p:cNvPr>
          <p:cNvSpPr txBox="1"/>
          <p:nvPr/>
        </p:nvSpPr>
        <p:spPr>
          <a:xfrm>
            <a:off x="339296" y="4126052"/>
            <a:ext cx="5756704" cy="2151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285750" algn="l" rtl="0">
              <a:spcBef>
                <a:spcPts val="480"/>
              </a:spcBef>
              <a:spcAft>
                <a:spcPts val="0"/>
              </a:spcAft>
              <a:buSzPts val="1500"/>
              <a:buChar char="•"/>
            </a:pPr>
            <a:r>
              <a:rPr lang="en-US" sz="1500" dirty="0"/>
              <a:t>FTP communicates over two connections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Port 21 for control information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Port 20 for data</a:t>
            </a:r>
          </a:p>
          <a:p>
            <a:pPr marL="0" lvl="1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endParaRPr lang="en-US" sz="1300" dirty="0"/>
          </a:p>
          <a:p>
            <a:pPr marL="342900" lvl="0" indent="-285750" algn="l" rtl="0">
              <a:spcBef>
                <a:spcPts val="480"/>
              </a:spcBef>
              <a:spcAft>
                <a:spcPts val="0"/>
              </a:spcAft>
              <a:buSzPts val="1500"/>
              <a:buChar char="•"/>
            </a:pPr>
            <a:r>
              <a:rPr lang="en-US" sz="1500" dirty="0"/>
              <a:t>Differences from HTTP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Control communication “out-of-band”</a:t>
            </a:r>
          </a:p>
          <a:p>
            <a:pPr marL="742950" lvl="1" indent="-228600" algn="l" rtl="0">
              <a:spcBef>
                <a:spcPts val="440"/>
              </a:spcBef>
              <a:spcAft>
                <a:spcPts val="0"/>
              </a:spcAft>
              <a:buSzPts val="1300"/>
              <a:buChar char="–"/>
            </a:pPr>
            <a:r>
              <a:rPr lang="en-US" sz="1300" dirty="0"/>
              <a:t>Server maintains per client state: authentication, current directory</a:t>
            </a:r>
          </a:p>
          <a:p>
            <a:endParaRPr lang="en-US" dirty="0"/>
          </a:p>
        </p:txBody>
      </p:sp>
      <p:sp>
        <p:nvSpPr>
          <p:cNvPr id="97" name="Google Shape;55;p10">
            <a:extLst>
              <a:ext uri="{FF2B5EF4-FFF2-40B4-BE49-F238E27FC236}">
                <a16:creationId xmlns:a16="http://schemas.microsoft.com/office/drawing/2014/main" id="{42B5688B-C81A-E0A7-CE1B-9890F481E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22837" y="1412160"/>
            <a:ext cx="4551413" cy="482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Autofit/>
          </a:bodyPr>
          <a:lstStyle/>
          <a:p>
            <a:pPr marL="342900" lvl="0" indent="-285750" algn="l" rtl="0">
              <a:spcBef>
                <a:spcPts val="480"/>
              </a:spcBef>
              <a:spcAft>
                <a:spcPts val="0"/>
              </a:spcAft>
              <a:buSzPts val="1500"/>
              <a:buChar char="•"/>
            </a:pPr>
            <a:r>
              <a:rPr lang="en-US" sz="2000" dirty="0"/>
              <a:t>FTP procedure:</a:t>
            </a:r>
            <a:endParaRPr sz="2000"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FTP client contacts FTP server at port 21, using TCP 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Client authorized over control connection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Client browses remote directory, sends commands over control connection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When server receives file transfer command, server opens 2nd TCP data connection (for file) to client</a:t>
            </a:r>
            <a:endParaRPr dirty="0"/>
          </a:p>
          <a:p>
            <a:pPr marL="857250" lvl="1" indent="-342900" algn="l" rtl="0">
              <a:spcBef>
                <a:spcPts val="440"/>
              </a:spcBef>
              <a:spcAft>
                <a:spcPts val="0"/>
              </a:spcAft>
              <a:buSzPts val="1300"/>
              <a:buFont typeface="+mj-lt"/>
              <a:buAutoNum type="arabicPeriod"/>
            </a:pPr>
            <a:r>
              <a:rPr lang="en-US" dirty="0"/>
              <a:t>After transferring one file, server closes data connection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endParaRPr dirty="0"/>
          </a:p>
        </p:txBody>
      </p:sp>
      <p:sp>
        <p:nvSpPr>
          <p:cNvPr id="98" name="Google Shape;100;p10">
            <a:extLst>
              <a:ext uri="{FF2B5EF4-FFF2-40B4-BE49-F238E27FC236}">
                <a16:creationId xmlns:a16="http://schemas.microsoft.com/office/drawing/2014/main" id="{0B5C380B-0EB7-290D-7DFD-BD44740BDFD1}"/>
              </a:ext>
            </a:extLst>
          </p:cNvPr>
          <p:cNvSpPr txBox="1"/>
          <p:nvPr/>
        </p:nvSpPr>
        <p:spPr>
          <a:xfrm>
            <a:off x="7309550" y="5730750"/>
            <a:ext cx="4364700" cy="369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Why use a separate control connection?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347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2F9C0-5481-1389-C00B-F20C2BD1D807}"/>
              </a:ext>
            </a:extLst>
          </p:cNvPr>
          <p:cNvSpPr txBox="1"/>
          <p:nvPr/>
        </p:nvSpPr>
        <p:spPr>
          <a:xfrm>
            <a:off x="7772400" y="2286000"/>
            <a:ext cx="3493264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Computers understand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(They need IP addresses)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FD6B5-74E2-5510-4519-1DD006226635}"/>
              </a:ext>
            </a:extLst>
          </p:cNvPr>
          <p:cNvSpPr txBox="1"/>
          <p:nvPr/>
        </p:nvSpPr>
        <p:spPr>
          <a:xfrm>
            <a:off x="715283" y="2286000"/>
            <a:ext cx="45320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Humans browse the web using hostnames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(They need English)</a:t>
            </a:r>
          </a:p>
        </p:txBody>
      </p:sp>
    </p:spTree>
    <p:extLst>
      <p:ext uri="{BB962C8B-B14F-4D97-AF65-F5344CB8AC3E}">
        <p14:creationId xmlns:p14="http://schemas.microsoft.com/office/powerpoint/2010/main" val="3958501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2F9C0-5481-1389-C00B-F20C2BD1D807}"/>
              </a:ext>
            </a:extLst>
          </p:cNvPr>
          <p:cNvSpPr txBox="1"/>
          <p:nvPr/>
        </p:nvSpPr>
        <p:spPr>
          <a:xfrm>
            <a:off x="7772400" y="2286000"/>
            <a:ext cx="3493264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Computers understand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(They need IP addresses)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FD6B5-74E2-5510-4519-1DD006226635}"/>
              </a:ext>
            </a:extLst>
          </p:cNvPr>
          <p:cNvSpPr txBox="1"/>
          <p:nvPr/>
        </p:nvSpPr>
        <p:spPr>
          <a:xfrm>
            <a:off x="715283" y="2286000"/>
            <a:ext cx="45320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Humans browse the web using hostnames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(They need English)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4E903-FEC8-96E7-1900-3373210A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93" y="3625961"/>
            <a:ext cx="4724400" cy="14786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30C96-2B23-FC40-0684-960812D2B7ED}"/>
              </a:ext>
            </a:extLst>
          </p:cNvPr>
          <p:cNvSpPr txBox="1"/>
          <p:nvPr/>
        </p:nvSpPr>
        <p:spPr>
          <a:xfrm>
            <a:off x="8136281" y="419100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153.90.127.197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D1500D-2606-5CDA-0DCD-AFA91DFFD19F}"/>
              </a:ext>
            </a:extLst>
          </p:cNvPr>
          <p:cNvGrpSpPr/>
          <p:nvPr/>
        </p:nvGrpSpPr>
        <p:grpSpPr>
          <a:xfrm>
            <a:off x="6188393" y="4215550"/>
            <a:ext cx="869760" cy="395640"/>
            <a:chOff x="6113945" y="4218153"/>
            <a:chExt cx="869760" cy="39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0062FA4-9770-ABC0-1A64-531091CDEC8A}"/>
                    </a:ext>
                  </a:extLst>
                </p14:cNvPr>
                <p14:cNvContentPartPr/>
                <p14:nvPr/>
              </p14:nvContentPartPr>
              <p14:xfrm>
                <a:off x="6113945" y="4218513"/>
                <a:ext cx="325800" cy="277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0062FA4-9770-ABC0-1A64-531091CDEC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95945" y="4200513"/>
                  <a:ext cx="361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DBCAC9F-8263-33BE-667E-A395DB5C80FC}"/>
                    </a:ext>
                  </a:extLst>
                </p14:cNvPr>
                <p14:cNvContentPartPr/>
                <p14:nvPr/>
              </p14:nvContentPartPr>
              <p14:xfrm>
                <a:off x="6259025" y="4609113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DBCAC9F-8263-33BE-667E-A395DB5C80F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41385" y="459111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DD71BD3-66EE-019F-A60E-62446ECB89B3}"/>
                    </a:ext>
                  </a:extLst>
                </p14:cNvPr>
                <p14:cNvContentPartPr/>
                <p14:nvPr/>
              </p14:nvContentPartPr>
              <p14:xfrm>
                <a:off x="6516425" y="4218153"/>
                <a:ext cx="150120" cy="263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DD71BD3-66EE-019F-A60E-62446ECB89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8785" y="4200153"/>
                  <a:ext cx="1857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E69A040-570F-467B-E53A-8DD377FE4C3E}"/>
                    </a:ext>
                  </a:extLst>
                </p14:cNvPr>
                <p14:cNvContentPartPr/>
                <p14:nvPr/>
              </p14:nvContentPartPr>
              <p14:xfrm>
                <a:off x="6537665" y="4613433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E69A040-570F-467B-E53A-8DD377FE4C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20025" y="459543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01ECEE-2DDB-31EC-1373-5CE8D020894A}"/>
                    </a:ext>
                  </a:extLst>
                </p14:cNvPr>
                <p14:cNvContentPartPr/>
                <p14:nvPr/>
              </p14:nvContentPartPr>
              <p14:xfrm>
                <a:off x="6761945" y="4218153"/>
                <a:ext cx="221760" cy="269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01ECEE-2DDB-31EC-1373-5CE8D020894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44305" y="4200513"/>
                  <a:ext cx="2574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CF9787D-0B67-1938-D75C-D40AF3AAB11C}"/>
                    </a:ext>
                  </a:extLst>
                </p14:cNvPr>
                <p14:cNvContentPartPr/>
                <p14:nvPr/>
              </p14:nvContentPartPr>
              <p14:xfrm>
                <a:off x="6836825" y="4583913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CF9787D-0B67-1938-D75C-D40AF3AAB11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19185" y="45662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C0316B-B0F0-109A-EA93-73C6B25F725B}"/>
              </a:ext>
            </a:extLst>
          </p:cNvPr>
          <p:cNvSpPr/>
          <p:nvPr/>
        </p:nvSpPr>
        <p:spPr>
          <a:xfrm>
            <a:off x="5341118" y="4266585"/>
            <a:ext cx="638907" cy="3860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857C7E8-CB1B-7944-48D9-E8393A7758D3}"/>
              </a:ext>
            </a:extLst>
          </p:cNvPr>
          <p:cNvSpPr/>
          <p:nvPr/>
        </p:nvSpPr>
        <p:spPr>
          <a:xfrm>
            <a:off x="7282659" y="4222373"/>
            <a:ext cx="638907" cy="3860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58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2F9C0-5481-1389-C00B-F20C2BD1D807}"/>
              </a:ext>
            </a:extLst>
          </p:cNvPr>
          <p:cNvSpPr txBox="1"/>
          <p:nvPr/>
        </p:nvSpPr>
        <p:spPr>
          <a:xfrm>
            <a:off x="7819117" y="1143000"/>
            <a:ext cx="3493264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Computers understand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(They need IP addresses)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FD6B5-74E2-5510-4519-1DD006226635}"/>
              </a:ext>
            </a:extLst>
          </p:cNvPr>
          <p:cNvSpPr txBox="1"/>
          <p:nvPr/>
        </p:nvSpPr>
        <p:spPr>
          <a:xfrm>
            <a:off x="762000" y="1143000"/>
            <a:ext cx="4532010" cy="6463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Humans browse the web using hostnames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(They need English)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84E903-FEC8-96E7-1900-3373210A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10" y="2482961"/>
            <a:ext cx="4724400" cy="14786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30C96-2B23-FC40-0684-960812D2B7ED}"/>
              </a:ext>
            </a:extLst>
          </p:cNvPr>
          <p:cNvSpPr txBox="1"/>
          <p:nvPr/>
        </p:nvSpPr>
        <p:spPr>
          <a:xfrm>
            <a:off x="8182998" y="3048000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153.90.127.197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C0316B-B0F0-109A-EA93-73C6B25F725B}"/>
              </a:ext>
            </a:extLst>
          </p:cNvPr>
          <p:cNvSpPr/>
          <p:nvPr/>
        </p:nvSpPr>
        <p:spPr>
          <a:xfrm>
            <a:off x="5387835" y="3123585"/>
            <a:ext cx="638907" cy="3860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857C7E8-CB1B-7944-48D9-E8393A7758D3}"/>
              </a:ext>
            </a:extLst>
          </p:cNvPr>
          <p:cNvSpPr/>
          <p:nvPr/>
        </p:nvSpPr>
        <p:spPr>
          <a:xfrm>
            <a:off x="7329376" y="3079373"/>
            <a:ext cx="638907" cy="3860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5455F-4C6D-7464-4216-A6AE9E09E506}"/>
              </a:ext>
            </a:extLst>
          </p:cNvPr>
          <p:cNvSpPr txBox="1"/>
          <p:nvPr/>
        </p:nvSpPr>
        <p:spPr>
          <a:xfrm>
            <a:off x="6026742" y="2894111"/>
            <a:ext cx="1199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11361B-8526-1AAD-9087-CAAFDF8B0E01}"/>
              </a:ext>
            </a:extLst>
          </p:cNvPr>
          <p:cNvSpPr txBox="1"/>
          <p:nvPr/>
        </p:nvSpPr>
        <p:spPr>
          <a:xfrm>
            <a:off x="1219200" y="480476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Domain Name System (DNS) </a:t>
            </a:r>
            <a:r>
              <a:rPr lang="en-US" sz="2400" dirty="0"/>
              <a:t>is a database of mappings between hostnames and IP addresses</a:t>
            </a:r>
          </a:p>
        </p:txBody>
      </p:sp>
      <p:pic>
        <p:nvPicPr>
          <p:cNvPr id="1026" name="Picture 2" descr="Phone Book: Friend or Foe? - Earth911">
            <a:extLst>
              <a:ext uri="{FF2B5EF4-FFF2-40B4-BE49-F238E27FC236}">
                <a16:creationId xmlns:a16="http://schemas.microsoft.com/office/drawing/2014/main" id="{E02C03A7-DD26-506D-E30D-E674CF12D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512" y="4255834"/>
            <a:ext cx="2771775" cy="172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993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Architecture</a:t>
            </a:r>
          </a:p>
        </p:txBody>
      </p:sp>
      <p:pic>
        <p:nvPicPr>
          <p:cNvPr id="12" name="Google Shape;149;p12" descr="http://divitodesign.com/wp-content/uploads/2011/08/Web-Hosting-Servers.jpg?6260e0">
            <a:extLst>
              <a:ext uri="{FF2B5EF4-FFF2-40B4-BE49-F238E27FC236}">
                <a16:creationId xmlns:a16="http://schemas.microsoft.com/office/drawing/2014/main" id="{70751F86-532B-7E43-B1BB-5428CFE08B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1905000"/>
            <a:ext cx="1752600" cy="1645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0;p12">
            <a:extLst>
              <a:ext uri="{FF2B5EF4-FFF2-40B4-BE49-F238E27FC236}">
                <a16:creationId xmlns:a16="http://schemas.microsoft.com/office/drawing/2014/main" id="{C8D47D6B-3D2C-A803-D167-B287D1C9AB08}"/>
              </a:ext>
            </a:extLst>
          </p:cNvPr>
          <p:cNvSpPr txBox="1"/>
          <p:nvPr/>
        </p:nvSpPr>
        <p:spPr>
          <a:xfrm>
            <a:off x="5257800" y="2438400"/>
            <a:ext cx="974776" cy="45331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endParaRPr dirty="0"/>
          </a:p>
        </p:txBody>
      </p:sp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C25D18A1-E62E-982F-06E7-0031312E9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3597858"/>
            <a:ext cx="1447800" cy="144780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37AD28B3-997B-4757-D2EC-37352D60A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2960" y="4876800"/>
            <a:ext cx="1447800" cy="1447800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61D96F1F-9F97-8559-8916-AA723A612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0" y="4191000"/>
            <a:ext cx="1447800" cy="1447800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4A02FC32-0282-9A11-A0C9-890F8D2B7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346" y="5181600"/>
            <a:ext cx="1447800" cy="1447800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7F5BB386-D6C1-A5EC-0652-27A46C5B9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3200400"/>
            <a:ext cx="1447800" cy="1447800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FA0DD9F8-4014-97E8-DA5F-86D97B0FD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792" y="4379214"/>
            <a:ext cx="1447800" cy="1447800"/>
          </a:xfrm>
          <a:prstGeom prst="rect">
            <a:avLst/>
          </a:prstGeom>
        </p:spPr>
      </p:pic>
      <p:pic>
        <p:nvPicPr>
          <p:cNvPr id="23" name="Graphic 22" descr="Database outline">
            <a:extLst>
              <a:ext uri="{FF2B5EF4-FFF2-40B4-BE49-F238E27FC236}">
                <a16:creationId xmlns:a16="http://schemas.microsoft.com/office/drawing/2014/main" id="{EC3DB7C4-0F50-A3E3-4A7B-3D140BD69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4800" y="89528"/>
            <a:ext cx="1295400" cy="1295400"/>
          </a:xfrm>
          <a:prstGeom prst="rect">
            <a:avLst/>
          </a:prstGeom>
        </p:spPr>
      </p:pic>
      <p:pic>
        <p:nvPicPr>
          <p:cNvPr id="25" name="Graphic 24" descr="Database outline">
            <a:extLst>
              <a:ext uri="{FF2B5EF4-FFF2-40B4-BE49-F238E27FC236}">
                <a16:creationId xmlns:a16="http://schemas.microsoft.com/office/drawing/2014/main" id="{621C8D92-E200-14BA-0F66-7E484756A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0000" y="89528"/>
            <a:ext cx="1295400" cy="1295400"/>
          </a:xfrm>
          <a:prstGeom prst="rect">
            <a:avLst/>
          </a:prstGeom>
        </p:spPr>
      </p:pic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CBD7ECB2-FA25-2CE6-2C71-C990757C5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178" y="861548"/>
            <a:ext cx="1295400" cy="1295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085F3C-33D4-BB4A-9CCB-CF4D4996C537}"/>
              </a:ext>
            </a:extLst>
          </p:cNvPr>
          <p:cNvSpPr txBox="1"/>
          <p:nvPr/>
        </p:nvSpPr>
        <p:spPr>
          <a:xfrm>
            <a:off x="494216" y="208437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montana.edu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1372E-566E-4703-8AA8-98F82BBB9E73}"/>
              </a:ext>
            </a:extLst>
          </p:cNvPr>
          <p:cNvSpPr txBox="1"/>
          <p:nvPr/>
        </p:nvSpPr>
        <p:spPr>
          <a:xfrm>
            <a:off x="3726612" y="127708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youtube.com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F05D0-C38A-2097-B69D-956D83261F42}"/>
              </a:ext>
            </a:extLst>
          </p:cNvPr>
          <p:cNvSpPr txBox="1"/>
          <p:nvPr/>
        </p:nvSpPr>
        <p:spPr>
          <a:xfrm>
            <a:off x="8225253" y="128648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irs.gov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355A3C-B9F5-EB67-1035-5541259DF4FA}"/>
              </a:ext>
            </a:extLst>
          </p:cNvPr>
          <p:cNvSpPr txBox="1"/>
          <p:nvPr/>
        </p:nvSpPr>
        <p:spPr>
          <a:xfrm>
            <a:off x="8157426" y="1853546"/>
            <a:ext cx="3918196" cy="120032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Clients will first need to resolve hostnames with DNS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1958F4-9D4F-D7FA-A538-008DC828766D}"/>
              </a:ext>
            </a:extLst>
          </p:cNvPr>
          <p:cNvSpPr txBox="1"/>
          <p:nvPr/>
        </p:nvSpPr>
        <p:spPr>
          <a:xfrm>
            <a:off x="10591800" y="57208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pic>
        <p:nvPicPr>
          <p:cNvPr id="32" name="Picture 2" descr="Phone Book: Friend or Foe? - Earth911">
            <a:extLst>
              <a:ext uri="{FF2B5EF4-FFF2-40B4-BE49-F238E27FC236}">
                <a16:creationId xmlns:a16="http://schemas.microsoft.com/office/drawing/2014/main" id="{CD0B3DB0-545F-53E9-BB12-D72C63B5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87" y="1639167"/>
            <a:ext cx="974776" cy="6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A258B2-8F16-1130-E9B2-B5386EB6A086}"/>
              </a:ext>
            </a:extLst>
          </p:cNvPr>
          <p:cNvCxnSpPr>
            <a:cxnSpLocks/>
          </p:cNvCxnSpPr>
          <p:nvPr/>
        </p:nvCxnSpPr>
        <p:spPr>
          <a:xfrm flipV="1">
            <a:off x="2044800" y="3034681"/>
            <a:ext cx="2434582" cy="78812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CB4CC7-3549-22C0-BE7D-C0F2D0703643}"/>
              </a:ext>
            </a:extLst>
          </p:cNvPr>
          <p:cNvCxnSpPr>
            <a:cxnSpLocks/>
          </p:cNvCxnSpPr>
          <p:nvPr/>
        </p:nvCxnSpPr>
        <p:spPr>
          <a:xfrm flipH="1">
            <a:off x="2301382" y="3534010"/>
            <a:ext cx="2376709" cy="7965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53;p12">
            <a:extLst>
              <a:ext uri="{FF2B5EF4-FFF2-40B4-BE49-F238E27FC236}">
                <a16:creationId xmlns:a16="http://schemas.microsoft.com/office/drawing/2014/main" id="{F920AA73-40A1-161B-E61E-C93C97524F4E}"/>
              </a:ext>
            </a:extLst>
          </p:cNvPr>
          <p:cNvSpPr/>
          <p:nvPr/>
        </p:nvSpPr>
        <p:spPr>
          <a:xfrm rot="20526793">
            <a:off x="2234506" y="3039840"/>
            <a:ext cx="2003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montana.edu ?</a:t>
            </a:r>
            <a:endParaRPr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7CB6BC-0D85-E9F2-588F-651C4FB2CF6B}"/>
              </a:ext>
            </a:extLst>
          </p:cNvPr>
          <p:cNvSpPr txBox="1"/>
          <p:nvPr/>
        </p:nvSpPr>
        <p:spPr>
          <a:xfrm rot="20505405">
            <a:off x="2600550" y="358376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153.90.3.95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02F1B9-D5B1-084D-B46E-FA6EE2B69A73}"/>
              </a:ext>
            </a:extLst>
          </p:cNvPr>
          <p:cNvCxnSpPr/>
          <p:nvPr/>
        </p:nvCxnSpPr>
        <p:spPr>
          <a:xfrm flipV="1">
            <a:off x="106680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E4D54BA-F66E-F993-4C5E-3822412561F5}"/>
              </a:ext>
            </a:extLst>
          </p:cNvPr>
          <p:cNvSpPr txBox="1"/>
          <p:nvPr/>
        </p:nvSpPr>
        <p:spPr>
          <a:xfrm>
            <a:off x="1031221" y="2861431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153.90.3.95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EE6D85-A7C2-93F7-5DD3-5C57AC8D81C8}"/>
              </a:ext>
            </a:extLst>
          </p:cNvPr>
          <p:cNvSpPr txBox="1"/>
          <p:nvPr/>
        </p:nvSpPr>
        <p:spPr>
          <a:xfrm>
            <a:off x="1134614" y="261175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7D3DDC-92DB-7D11-FE6F-17E6A1B17DD9}"/>
              </a:ext>
            </a:extLst>
          </p:cNvPr>
          <p:cNvSpPr txBox="1"/>
          <p:nvPr/>
        </p:nvSpPr>
        <p:spPr>
          <a:xfrm>
            <a:off x="3011030" y="2593198"/>
            <a:ext cx="3770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CC804D-B60A-3528-57B9-CF9FCD5FB0A6}"/>
              </a:ext>
            </a:extLst>
          </p:cNvPr>
          <p:cNvSpPr txBox="1"/>
          <p:nvPr/>
        </p:nvSpPr>
        <p:spPr>
          <a:xfrm>
            <a:off x="3439955" y="3996052"/>
            <a:ext cx="3770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079488-2A88-D833-1264-749E86BB33A1}"/>
              </a:ext>
            </a:extLst>
          </p:cNvPr>
          <p:cNvSpPr txBox="1"/>
          <p:nvPr/>
        </p:nvSpPr>
        <p:spPr>
          <a:xfrm>
            <a:off x="1938350" y="2492099"/>
            <a:ext cx="3770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815634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Architecture</a:t>
            </a:r>
          </a:p>
        </p:txBody>
      </p:sp>
      <p:pic>
        <p:nvPicPr>
          <p:cNvPr id="12" name="Google Shape;149;p12" descr="http://divitodesign.com/wp-content/uploads/2011/08/Web-Hosting-Servers.jpg?6260e0">
            <a:extLst>
              <a:ext uri="{FF2B5EF4-FFF2-40B4-BE49-F238E27FC236}">
                <a16:creationId xmlns:a16="http://schemas.microsoft.com/office/drawing/2014/main" id="{70751F86-532B-7E43-B1BB-5428CFE08B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1905000"/>
            <a:ext cx="1752600" cy="1645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0;p12">
            <a:extLst>
              <a:ext uri="{FF2B5EF4-FFF2-40B4-BE49-F238E27FC236}">
                <a16:creationId xmlns:a16="http://schemas.microsoft.com/office/drawing/2014/main" id="{C8D47D6B-3D2C-A803-D167-B287D1C9AB08}"/>
              </a:ext>
            </a:extLst>
          </p:cNvPr>
          <p:cNvSpPr txBox="1"/>
          <p:nvPr/>
        </p:nvSpPr>
        <p:spPr>
          <a:xfrm>
            <a:off x="5257800" y="2438400"/>
            <a:ext cx="974776" cy="45331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endParaRPr dirty="0"/>
          </a:p>
        </p:txBody>
      </p:sp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C25D18A1-E62E-982F-06E7-0031312E9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3597858"/>
            <a:ext cx="1447800" cy="144780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37AD28B3-997B-4757-D2EC-37352D60A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2960" y="4876800"/>
            <a:ext cx="1447800" cy="1447800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61D96F1F-9F97-8559-8916-AA723A612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0" y="4191000"/>
            <a:ext cx="1447800" cy="1447800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4A02FC32-0282-9A11-A0C9-890F8D2B7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346" y="5181600"/>
            <a:ext cx="1447800" cy="1447800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7F5BB386-D6C1-A5EC-0652-27A46C5B9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3200400"/>
            <a:ext cx="1447800" cy="1447800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FA0DD9F8-4014-97E8-DA5F-86D97B0FD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792" y="4379214"/>
            <a:ext cx="1447800" cy="1447800"/>
          </a:xfrm>
          <a:prstGeom prst="rect">
            <a:avLst/>
          </a:prstGeom>
        </p:spPr>
      </p:pic>
      <p:pic>
        <p:nvPicPr>
          <p:cNvPr id="23" name="Graphic 22" descr="Database outline">
            <a:extLst>
              <a:ext uri="{FF2B5EF4-FFF2-40B4-BE49-F238E27FC236}">
                <a16:creationId xmlns:a16="http://schemas.microsoft.com/office/drawing/2014/main" id="{EC3DB7C4-0F50-A3E3-4A7B-3D140BD69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4800" y="89528"/>
            <a:ext cx="1295400" cy="1295400"/>
          </a:xfrm>
          <a:prstGeom prst="rect">
            <a:avLst/>
          </a:prstGeom>
        </p:spPr>
      </p:pic>
      <p:pic>
        <p:nvPicPr>
          <p:cNvPr id="25" name="Graphic 24" descr="Database outline">
            <a:extLst>
              <a:ext uri="{FF2B5EF4-FFF2-40B4-BE49-F238E27FC236}">
                <a16:creationId xmlns:a16="http://schemas.microsoft.com/office/drawing/2014/main" id="{621C8D92-E200-14BA-0F66-7E484756A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0000" y="89528"/>
            <a:ext cx="1295400" cy="1295400"/>
          </a:xfrm>
          <a:prstGeom prst="rect">
            <a:avLst/>
          </a:prstGeom>
        </p:spPr>
      </p:pic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CBD7ECB2-FA25-2CE6-2C71-C990757C5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178" y="861548"/>
            <a:ext cx="1295400" cy="1295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085F3C-33D4-BB4A-9CCB-CF4D4996C537}"/>
              </a:ext>
            </a:extLst>
          </p:cNvPr>
          <p:cNvSpPr txBox="1"/>
          <p:nvPr/>
        </p:nvSpPr>
        <p:spPr>
          <a:xfrm>
            <a:off x="494216" y="208437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montana.edu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1372E-566E-4703-8AA8-98F82BBB9E73}"/>
              </a:ext>
            </a:extLst>
          </p:cNvPr>
          <p:cNvSpPr txBox="1"/>
          <p:nvPr/>
        </p:nvSpPr>
        <p:spPr>
          <a:xfrm>
            <a:off x="3726612" y="127708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youtube.com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F05D0-C38A-2097-B69D-956D83261F42}"/>
              </a:ext>
            </a:extLst>
          </p:cNvPr>
          <p:cNvSpPr txBox="1"/>
          <p:nvPr/>
        </p:nvSpPr>
        <p:spPr>
          <a:xfrm>
            <a:off x="8225253" y="128648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irs.gov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355A3C-B9F5-EB67-1035-5541259DF4FA}"/>
              </a:ext>
            </a:extLst>
          </p:cNvPr>
          <p:cNvSpPr txBox="1"/>
          <p:nvPr/>
        </p:nvSpPr>
        <p:spPr>
          <a:xfrm>
            <a:off x="8157426" y="1853546"/>
            <a:ext cx="3918196" cy="120032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Clients will first need to resolve hostnames with DNS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1958F4-9D4F-D7FA-A538-008DC828766D}"/>
              </a:ext>
            </a:extLst>
          </p:cNvPr>
          <p:cNvSpPr txBox="1"/>
          <p:nvPr/>
        </p:nvSpPr>
        <p:spPr>
          <a:xfrm>
            <a:off x="10591800" y="57208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pic>
        <p:nvPicPr>
          <p:cNvPr id="32" name="Picture 2" descr="Phone Book: Friend or Foe? - Earth911">
            <a:extLst>
              <a:ext uri="{FF2B5EF4-FFF2-40B4-BE49-F238E27FC236}">
                <a16:creationId xmlns:a16="http://schemas.microsoft.com/office/drawing/2014/main" id="{CD0B3DB0-545F-53E9-BB12-D72C63B5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87" y="1639167"/>
            <a:ext cx="974776" cy="6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A258B2-8F16-1130-E9B2-B5386EB6A086}"/>
              </a:ext>
            </a:extLst>
          </p:cNvPr>
          <p:cNvCxnSpPr>
            <a:cxnSpLocks/>
          </p:cNvCxnSpPr>
          <p:nvPr/>
        </p:nvCxnSpPr>
        <p:spPr>
          <a:xfrm flipV="1">
            <a:off x="2044800" y="3034681"/>
            <a:ext cx="2434582" cy="78812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CB4CC7-3549-22C0-BE7D-C0F2D0703643}"/>
              </a:ext>
            </a:extLst>
          </p:cNvPr>
          <p:cNvCxnSpPr>
            <a:cxnSpLocks/>
          </p:cNvCxnSpPr>
          <p:nvPr/>
        </p:nvCxnSpPr>
        <p:spPr>
          <a:xfrm flipH="1">
            <a:off x="2301382" y="3534010"/>
            <a:ext cx="2376709" cy="7965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53;p12">
            <a:extLst>
              <a:ext uri="{FF2B5EF4-FFF2-40B4-BE49-F238E27FC236}">
                <a16:creationId xmlns:a16="http://schemas.microsoft.com/office/drawing/2014/main" id="{F920AA73-40A1-161B-E61E-C93C97524F4E}"/>
              </a:ext>
            </a:extLst>
          </p:cNvPr>
          <p:cNvSpPr/>
          <p:nvPr/>
        </p:nvSpPr>
        <p:spPr>
          <a:xfrm rot="20526793">
            <a:off x="2234506" y="3039840"/>
            <a:ext cx="2003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montana.edu ?</a:t>
            </a:r>
            <a:endParaRPr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7CB6BC-0D85-E9F2-588F-651C4FB2CF6B}"/>
              </a:ext>
            </a:extLst>
          </p:cNvPr>
          <p:cNvSpPr txBox="1"/>
          <p:nvPr/>
        </p:nvSpPr>
        <p:spPr>
          <a:xfrm rot="20505405">
            <a:off x="2600550" y="358376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153.90.3.95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02F1B9-D5B1-084D-B46E-FA6EE2B69A73}"/>
              </a:ext>
            </a:extLst>
          </p:cNvPr>
          <p:cNvCxnSpPr/>
          <p:nvPr/>
        </p:nvCxnSpPr>
        <p:spPr>
          <a:xfrm flipV="1">
            <a:off x="106680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E4D54BA-F66E-F993-4C5E-3822412561F5}"/>
              </a:ext>
            </a:extLst>
          </p:cNvPr>
          <p:cNvSpPr txBox="1"/>
          <p:nvPr/>
        </p:nvSpPr>
        <p:spPr>
          <a:xfrm>
            <a:off x="1031221" y="2861431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153.90.3.95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EE6D85-A7C2-93F7-5DD3-5C57AC8D81C8}"/>
              </a:ext>
            </a:extLst>
          </p:cNvPr>
          <p:cNvSpPr txBox="1"/>
          <p:nvPr/>
        </p:nvSpPr>
        <p:spPr>
          <a:xfrm>
            <a:off x="1134614" y="261175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7D3DDC-92DB-7D11-FE6F-17E6A1B17DD9}"/>
              </a:ext>
            </a:extLst>
          </p:cNvPr>
          <p:cNvSpPr txBox="1"/>
          <p:nvPr/>
        </p:nvSpPr>
        <p:spPr>
          <a:xfrm>
            <a:off x="3011030" y="2593198"/>
            <a:ext cx="3770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CC804D-B60A-3528-57B9-CF9FCD5FB0A6}"/>
              </a:ext>
            </a:extLst>
          </p:cNvPr>
          <p:cNvSpPr txBox="1"/>
          <p:nvPr/>
        </p:nvSpPr>
        <p:spPr>
          <a:xfrm>
            <a:off x="3439955" y="3996052"/>
            <a:ext cx="3770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079488-2A88-D833-1264-749E86BB33A1}"/>
              </a:ext>
            </a:extLst>
          </p:cNvPr>
          <p:cNvSpPr txBox="1"/>
          <p:nvPr/>
        </p:nvSpPr>
        <p:spPr>
          <a:xfrm>
            <a:off x="1938350" y="2492099"/>
            <a:ext cx="3770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19FF7-933D-BE9E-5171-E3A500173C2A}"/>
              </a:ext>
            </a:extLst>
          </p:cNvPr>
          <p:cNvSpPr txBox="1"/>
          <p:nvPr/>
        </p:nvSpPr>
        <p:spPr>
          <a:xfrm>
            <a:off x="4191000" y="3800967"/>
            <a:ext cx="3918196" cy="46166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Is this a good architecture?</a:t>
            </a:r>
          </a:p>
        </p:txBody>
      </p:sp>
    </p:spTree>
    <p:extLst>
      <p:ext uri="{BB962C8B-B14F-4D97-AF65-F5344CB8AC3E}">
        <p14:creationId xmlns:p14="http://schemas.microsoft.com/office/powerpoint/2010/main" val="839653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Architecture</a:t>
            </a:r>
          </a:p>
        </p:txBody>
      </p:sp>
      <p:pic>
        <p:nvPicPr>
          <p:cNvPr id="12" name="Google Shape;149;p12" descr="http://divitodesign.com/wp-content/uploads/2011/08/Web-Hosting-Servers.jpg?6260e0">
            <a:extLst>
              <a:ext uri="{FF2B5EF4-FFF2-40B4-BE49-F238E27FC236}">
                <a16:creationId xmlns:a16="http://schemas.microsoft.com/office/drawing/2014/main" id="{70751F86-532B-7E43-B1BB-5428CFE08B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800" y="1905000"/>
            <a:ext cx="1752600" cy="1645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0;p12">
            <a:extLst>
              <a:ext uri="{FF2B5EF4-FFF2-40B4-BE49-F238E27FC236}">
                <a16:creationId xmlns:a16="http://schemas.microsoft.com/office/drawing/2014/main" id="{C8D47D6B-3D2C-A803-D167-B287D1C9AB08}"/>
              </a:ext>
            </a:extLst>
          </p:cNvPr>
          <p:cNvSpPr txBox="1"/>
          <p:nvPr/>
        </p:nvSpPr>
        <p:spPr>
          <a:xfrm>
            <a:off x="5257800" y="2438400"/>
            <a:ext cx="974776" cy="45331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endParaRPr dirty="0"/>
          </a:p>
        </p:txBody>
      </p:sp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C25D18A1-E62E-982F-06E7-0031312E9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000" y="3597858"/>
            <a:ext cx="1447800" cy="144780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37AD28B3-997B-4757-D2EC-37352D60A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2960" y="4876800"/>
            <a:ext cx="1447800" cy="1447800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61D96F1F-9F97-8559-8916-AA723A612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0" y="4191000"/>
            <a:ext cx="1447800" cy="1447800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4A02FC32-0282-9A11-A0C9-890F8D2B7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7346" y="5181600"/>
            <a:ext cx="1447800" cy="1447800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7F5BB386-D6C1-A5EC-0652-27A46C5B9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0" y="3200400"/>
            <a:ext cx="1447800" cy="1447800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FA0DD9F8-4014-97E8-DA5F-86D97B0FD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1792" y="4379214"/>
            <a:ext cx="1447800" cy="1447800"/>
          </a:xfrm>
          <a:prstGeom prst="rect">
            <a:avLst/>
          </a:prstGeom>
        </p:spPr>
      </p:pic>
      <p:pic>
        <p:nvPicPr>
          <p:cNvPr id="23" name="Graphic 22" descr="Database outline">
            <a:extLst>
              <a:ext uri="{FF2B5EF4-FFF2-40B4-BE49-F238E27FC236}">
                <a16:creationId xmlns:a16="http://schemas.microsoft.com/office/drawing/2014/main" id="{EC3DB7C4-0F50-A3E3-4A7B-3D140BD69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4800" y="89528"/>
            <a:ext cx="1295400" cy="1295400"/>
          </a:xfrm>
          <a:prstGeom prst="rect">
            <a:avLst/>
          </a:prstGeom>
        </p:spPr>
      </p:pic>
      <p:pic>
        <p:nvPicPr>
          <p:cNvPr id="25" name="Graphic 24" descr="Database outline">
            <a:extLst>
              <a:ext uri="{FF2B5EF4-FFF2-40B4-BE49-F238E27FC236}">
                <a16:creationId xmlns:a16="http://schemas.microsoft.com/office/drawing/2014/main" id="{621C8D92-E200-14BA-0F66-7E484756A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0000" y="89528"/>
            <a:ext cx="1295400" cy="1295400"/>
          </a:xfrm>
          <a:prstGeom prst="rect">
            <a:avLst/>
          </a:prstGeom>
        </p:spPr>
      </p:pic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CBD7ECB2-FA25-2CE6-2C71-C990757C5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178" y="861548"/>
            <a:ext cx="1295400" cy="1295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085F3C-33D4-BB4A-9CCB-CF4D4996C537}"/>
              </a:ext>
            </a:extLst>
          </p:cNvPr>
          <p:cNvSpPr txBox="1"/>
          <p:nvPr/>
        </p:nvSpPr>
        <p:spPr>
          <a:xfrm>
            <a:off x="494216" y="208437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montana.edu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1372E-566E-4703-8AA8-98F82BBB9E73}"/>
              </a:ext>
            </a:extLst>
          </p:cNvPr>
          <p:cNvSpPr txBox="1"/>
          <p:nvPr/>
        </p:nvSpPr>
        <p:spPr>
          <a:xfrm>
            <a:off x="3726612" y="127708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youtube.com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F05D0-C38A-2097-B69D-956D83261F42}"/>
              </a:ext>
            </a:extLst>
          </p:cNvPr>
          <p:cNvSpPr txBox="1"/>
          <p:nvPr/>
        </p:nvSpPr>
        <p:spPr>
          <a:xfrm>
            <a:off x="8225253" y="128648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irs.gov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355A3C-B9F5-EB67-1035-5541259DF4FA}"/>
              </a:ext>
            </a:extLst>
          </p:cNvPr>
          <p:cNvSpPr txBox="1"/>
          <p:nvPr/>
        </p:nvSpPr>
        <p:spPr>
          <a:xfrm>
            <a:off x="8157426" y="1853546"/>
            <a:ext cx="3918196" cy="120032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Clients will first need to resolve hostnames with DNS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1958F4-9D4F-D7FA-A538-008DC828766D}"/>
              </a:ext>
            </a:extLst>
          </p:cNvPr>
          <p:cNvSpPr txBox="1"/>
          <p:nvPr/>
        </p:nvSpPr>
        <p:spPr>
          <a:xfrm>
            <a:off x="10591800" y="57208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pic>
        <p:nvPicPr>
          <p:cNvPr id="32" name="Picture 2" descr="Phone Book: Friend or Foe? - Earth911">
            <a:extLst>
              <a:ext uri="{FF2B5EF4-FFF2-40B4-BE49-F238E27FC236}">
                <a16:creationId xmlns:a16="http://schemas.microsoft.com/office/drawing/2014/main" id="{CD0B3DB0-545F-53E9-BB12-D72C63B5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87" y="1639167"/>
            <a:ext cx="974776" cy="6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A258B2-8F16-1130-E9B2-B5386EB6A086}"/>
              </a:ext>
            </a:extLst>
          </p:cNvPr>
          <p:cNvCxnSpPr>
            <a:cxnSpLocks/>
          </p:cNvCxnSpPr>
          <p:nvPr/>
        </p:nvCxnSpPr>
        <p:spPr>
          <a:xfrm flipV="1">
            <a:off x="2044800" y="3034681"/>
            <a:ext cx="2434582" cy="78812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CB4CC7-3549-22C0-BE7D-C0F2D0703643}"/>
              </a:ext>
            </a:extLst>
          </p:cNvPr>
          <p:cNvCxnSpPr>
            <a:cxnSpLocks/>
          </p:cNvCxnSpPr>
          <p:nvPr/>
        </p:nvCxnSpPr>
        <p:spPr>
          <a:xfrm flipH="1">
            <a:off x="2301382" y="3534010"/>
            <a:ext cx="2376709" cy="79657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53;p12">
            <a:extLst>
              <a:ext uri="{FF2B5EF4-FFF2-40B4-BE49-F238E27FC236}">
                <a16:creationId xmlns:a16="http://schemas.microsoft.com/office/drawing/2014/main" id="{F920AA73-40A1-161B-E61E-C93C97524F4E}"/>
              </a:ext>
            </a:extLst>
          </p:cNvPr>
          <p:cNvSpPr/>
          <p:nvPr/>
        </p:nvSpPr>
        <p:spPr>
          <a:xfrm rot="20526793">
            <a:off x="2234506" y="3039840"/>
            <a:ext cx="2003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montana.edu ?</a:t>
            </a:r>
            <a:endParaRPr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7CB6BC-0D85-E9F2-588F-651C4FB2CF6B}"/>
              </a:ext>
            </a:extLst>
          </p:cNvPr>
          <p:cNvSpPr txBox="1"/>
          <p:nvPr/>
        </p:nvSpPr>
        <p:spPr>
          <a:xfrm rot="20505405">
            <a:off x="2600550" y="358376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153.90.3.95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02F1B9-D5B1-084D-B46E-FA6EE2B69A73}"/>
              </a:ext>
            </a:extLst>
          </p:cNvPr>
          <p:cNvCxnSpPr/>
          <p:nvPr/>
        </p:nvCxnSpPr>
        <p:spPr>
          <a:xfrm flipV="1">
            <a:off x="1066800" y="2438400"/>
            <a:ext cx="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E4D54BA-F66E-F993-4C5E-3822412561F5}"/>
              </a:ext>
            </a:extLst>
          </p:cNvPr>
          <p:cNvSpPr txBox="1"/>
          <p:nvPr/>
        </p:nvSpPr>
        <p:spPr>
          <a:xfrm>
            <a:off x="1031221" y="2861431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153.90.3.95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EE6D85-A7C2-93F7-5DD3-5C57AC8D81C8}"/>
              </a:ext>
            </a:extLst>
          </p:cNvPr>
          <p:cNvSpPr txBox="1"/>
          <p:nvPr/>
        </p:nvSpPr>
        <p:spPr>
          <a:xfrm>
            <a:off x="1134614" y="261175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7D3DDC-92DB-7D11-FE6F-17E6A1B17DD9}"/>
              </a:ext>
            </a:extLst>
          </p:cNvPr>
          <p:cNvSpPr txBox="1"/>
          <p:nvPr/>
        </p:nvSpPr>
        <p:spPr>
          <a:xfrm>
            <a:off x="3011030" y="2593198"/>
            <a:ext cx="3770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CC804D-B60A-3528-57B9-CF9FCD5FB0A6}"/>
              </a:ext>
            </a:extLst>
          </p:cNvPr>
          <p:cNvSpPr txBox="1"/>
          <p:nvPr/>
        </p:nvSpPr>
        <p:spPr>
          <a:xfrm>
            <a:off x="3439955" y="3996052"/>
            <a:ext cx="3770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079488-2A88-D833-1264-749E86BB33A1}"/>
              </a:ext>
            </a:extLst>
          </p:cNvPr>
          <p:cNvSpPr txBox="1"/>
          <p:nvPr/>
        </p:nvSpPr>
        <p:spPr>
          <a:xfrm>
            <a:off x="1938350" y="2492099"/>
            <a:ext cx="37702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119FF7-933D-BE9E-5171-E3A500173C2A}"/>
              </a:ext>
            </a:extLst>
          </p:cNvPr>
          <p:cNvSpPr txBox="1"/>
          <p:nvPr/>
        </p:nvSpPr>
        <p:spPr>
          <a:xfrm>
            <a:off x="4191000" y="3800967"/>
            <a:ext cx="3918196" cy="461665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Is this a good architecture?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CD35-F059-F949-1CA7-3408EBB4CC4E}"/>
              </a:ext>
            </a:extLst>
          </p:cNvPr>
          <p:cNvSpPr txBox="1"/>
          <p:nvPr/>
        </p:nvSpPr>
        <p:spPr>
          <a:xfrm>
            <a:off x="5794375" y="3415881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point of failure…</a:t>
            </a:r>
          </a:p>
        </p:txBody>
      </p:sp>
    </p:spTree>
    <p:extLst>
      <p:ext uri="{BB962C8B-B14F-4D97-AF65-F5344CB8AC3E}">
        <p14:creationId xmlns:p14="http://schemas.microsoft.com/office/powerpoint/2010/main" val="3509127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Architecture</a:t>
            </a:r>
          </a:p>
        </p:txBody>
      </p:sp>
      <p:pic>
        <p:nvPicPr>
          <p:cNvPr id="12" name="Google Shape;149;p12" descr="http://divitodesign.com/wp-content/uploads/2011/08/Web-Hosting-Servers.jpg?6260e0">
            <a:extLst>
              <a:ext uri="{FF2B5EF4-FFF2-40B4-BE49-F238E27FC236}">
                <a16:creationId xmlns:a16="http://schemas.microsoft.com/office/drawing/2014/main" id="{70751F86-532B-7E43-B1BB-5428CFE08B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66" y="2179615"/>
            <a:ext cx="1752600" cy="16451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50;p12">
            <a:extLst>
              <a:ext uri="{FF2B5EF4-FFF2-40B4-BE49-F238E27FC236}">
                <a16:creationId xmlns:a16="http://schemas.microsoft.com/office/drawing/2014/main" id="{C8D47D6B-3D2C-A803-D167-B287D1C9AB08}"/>
              </a:ext>
            </a:extLst>
          </p:cNvPr>
          <p:cNvSpPr txBox="1"/>
          <p:nvPr/>
        </p:nvSpPr>
        <p:spPr>
          <a:xfrm>
            <a:off x="5061066" y="2713015"/>
            <a:ext cx="974776" cy="45331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endParaRPr dirty="0"/>
          </a:p>
        </p:txBody>
      </p:sp>
      <p:pic>
        <p:nvPicPr>
          <p:cNvPr id="14" name="Graphic 13" descr="Computer with solid fill">
            <a:extLst>
              <a:ext uri="{FF2B5EF4-FFF2-40B4-BE49-F238E27FC236}">
                <a16:creationId xmlns:a16="http://schemas.microsoft.com/office/drawing/2014/main" id="{C25D18A1-E62E-982F-06E7-0031312E9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" y="4186654"/>
            <a:ext cx="1098010" cy="1098010"/>
          </a:xfrm>
          <a:prstGeom prst="rect">
            <a:avLst/>
          </a:prstGeom>
        </p:spPr>
      </p:pic>
      <p:pic>
        <p:nvPicPr>
          <p:cNvPr id="15" name="Graphic 14" descr="Computer with solid fill">
            <a:extLst>
              <a:ext uri="{FF2B5EF4-FFF2-40B4-BE49-F238E27FC236}">
                <a16:creationId xmlns:a16="http://schemas.microsoft.com/office/drawing/2014/main" id="{37AD28B3-997B-4757-D2EC-37352D60A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3960" y="5465596"/>
            <a:ext cx="1098010" cy="1098010"/>
          </a:xfrm>
          <a:prstGeom prst="rect">
            <a:avLst/>
          </a:prstGeom>
        </p:spPr>
      </p:pic>
      <p:pic>
        <p:nvPicPr>
          <p:cNvPr id="16" name="Graphic 15" descr="Computer with solid fill">
            <a:extLst>
              <a:ext uri="{FF2B5EF4-FFF2-40B4-BE49-F238E27FC236}">
                <a16:creationId xmlns:a16="http://schemas.microsoft.com/office/drawing/2014/main" id="{61D96F1F-9F97-8559-8916-AA723A612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8055" y="5151403"/>
            <a:ext cx="1098010" cy="1098010"/>
          </a:xfrm>
          <a:prstGeom prst="rect">
            <a:avLst/>
          </a:prstGeom>
        </p:spPr>
      </p:pic>
      <p:pic>
        <p:nvPicPr>
          <p:cNvPr id="17" name="Graphic 16" descr="Computer with solid fill">
            <a:extLst>
              <a:ext uri="{FF2B5EF4-FFF2-40B4-BE49-F238E27FC236}">
                <a16:creationId xmlns:a16="http://schemas.microsoft.com/office/drawing/2014/main" id="{4A02FC32-0282-9A11-A0C9-890F8D2B7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8346" y="5770396"/>
            <a:ext cx="1098010" cy="1098010"/>
          </a:xfrm>
          <a:prstGeom prst="rect">
            <a:avLst/>
          </a:prstGeom>
        </p:spPr>
      </p:pic>
      <p:pic>
        <p:nvPicPr>
          <p:cNvPr id="18" name="Graphic 17" descr="Computer with solid fill">
            <a:extLst>
              <a:ext uri="{FF2B5EF4-FFF2-40B4-BE49-F238E27FC236}">
                <a16:creationId xmlns:a16="http://schemas.microsoft.com/office/drawing/2014/main" id="{7F5BB386-D6C1-A5EC-0652-27A46C5B9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7400" y="3789196"/>
            <a:ext cx="1098010" cy="1098010"/>
          </a:xfrm>
          <a:prstGeom prst="rect">
            <a:avLst/>
          </a:prstGeom>
        </p:spPr>
      </p:pic>
      <p:pic>
        <p:nvPicPr>
          <p:cNvPr id="21" name="Graphic 20" descr="Computer with solid fill">
            <a:extLst>
              <a:ext uri="{FF2B5EF4-FFF2-40B4-BE49-F238E27FC236}">
                <a16:creationId xmlns:a16="http://schemas.microsoft.com/office/drawing/2014/main" id="{FA0DD9F8-4014-97E8-DA5F-86D97B0FD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22792" y="4968010"/>
            <a:ext cx="1098010" cy="1098010"/>
          </a:xfrm>
          <a:prstGeom prst="rect">
            <a:avLst/>
          </a:prstGeom>
        </p:spPr>
      </p:pic>
      <p:pic>
        <p:nvPicPr>
          <p:cNvPr id="23" name="Graphic 22" descr="Database outline">
            <a:extLst>
              <a:ext uri="{FF2B5EF4-FFF2-40B4-BE49-F238E27FC236}">
                <a16:creationId xmlns:a16="http://schemas.microsoft.com/office/drawing/2014/main" id="{EC3DB7C4-0F50-A3E3-4A7B-3D140BD69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4800" y="89528"/>
            <a:ext cx="1295400" cy="1295400"/>
          </a:xfrm>
          <a:prstGeom prst="rect">
            <a:avLst/>
          </a:prstGeom>
        </p:spPr>
      </p:pic>
      <p:pic>
        <p:nvPicPr>
          <p:cNvPr id="25" name="Graphic 24" descr="Database outline">
            <a:extLst>
              <a:ext uri="{FF2B5EF4-FFF2-40B4-BE49-F238E27FC236}">
                <a16:creationId xmlns:a16="http://schemas.microsoft.com/office/drawing/2014/main" id="{621C8D92-E200-14BA-0F66-7E484756A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0000" y="89528"/>
            <a:ext cx="1295400" cy="1295400"/>
          </a:xfrm>
          <a:prstGeom prst="rect">
            <a:avLst/>
          </a:prstGeom>
        </p:spPr>
      </p:pic>
      <p:pic>
        <p:nvPicPr>
          <p:cNvPr id="26" name="Graphic 25" descr="Database outline">
            <a:extLst>
              <a:ext uri="{FF2B5EF4-FFF2-40B4-BE49-F238E27FC236}">
                <a16:creationId xmlns:a16="http://schemas.microsoft.com/office/drawing/2014/main" id="{CBD7ECB2-FA25-2CE6-2C71-C990757C5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178" y="861548"/>
            <a:ext cx="1295400" cy="1295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085F3C-33D4-BB4A-9CCB-CF4D4996C537}"/>
              </a:ext>
            </a:extLst>
          </p:cNvPr>
          <p:cNvSpPr txBox="1"/>
          <p:nvPr/>
        </p:nvSpPr>
        <p:spPr>
          <a:xfrm>
            <a:off x="494216" y="208437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montana.edu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1372E-566E-4703-8AA8-98F82BBB9E73}"/>
              </a:ext>
            </a:extLst>
          </p:cNvPr>
          <p:cNvSpPr txBox="1"/>
          <p:nvPr/>
        </p:nvSpPr>
        <p:spPr>
          <a:xfrm>
            <a:off x="3726612" y="127708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youtube.com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8F05D0-C38A-2097-B69D-956D83261F42}"/>
              </a:ext>
            </a:extLst>
          </p:cNvPr>
          <p:cNvSpPr txBox="1"/>
          <p:nvPr/>
        </p:nvSpPr>
        <p:spPr>
          <a:xfrm>
            <a:off x="8225253" y="128648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irs.gov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1958F4-9D4F-D7FA-A538-008DC828766D}"/>
              </a:ext>
            </a:extLst>
          </p:cNvPr>
          <p:cNvSpPr txBox="1"/>
          <p:nvPr/>
        </p:nvSpPr>
        <p:spPr>
          <a:xfrm>
            <a:off x="10591800" y="57208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Clients</a:t>
            </a:r>
          </a:p>
        </p:txBody>
      </p:sp>
      <p:pic>
        <p:nvPicPr>
          <p:cNvPr id="32" name="Picture 2" descr="Phone Book: Friend or Foe? - Earth911">
            <a:extLst>
              <a:ext uri="{FF2B5EF4-FFF2-40B4-BE49-F238E27FC236}">
                <a16:creationId xmlns:a16="http://schemas.microsoft.com/office/drawing/2014/main" id="{CD0B3DB0-545F-53E9-BB12-D72C63B5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53" y="1913782"/>
            <a:ext cx="974776" cy="6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149;p12" descr="http://divitodesign.com/wp-content/uploads/2011/08/Web-Hosting-Servers.jpg?6260e0">
            <a:extLst>
              <a:ext uri="{FF2B5EF4-FFF2-40B4-BE49-F238E27FC236}">
                <a16:creationId xmlns:a16="http://schemas.microsoft.com/office/drawing/2014/main" id="{E72C5EF4-BADC-F415-1E56-23B40EB3A6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5670" y="2431563"/>
            <a:ext cx="1752600" cy="16451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0;p12">
            <a:extLst>
              <a:ext uri="{FF2B5EF4-FFF2-40B4-BE49-F238E27FC236}">
                <a16:creationId xmlns:a16="http://schemas.microsoft.com/office/drawing/2014/main" id="{11DFD7DF-B92B-3719-1E99-F33A563830A2}"/>
              </a:ext>
            </a:extLst>
          </p:cNvPr>
          <p:cNvSpPr txBox="1"/>
          <p:nvPr/>
        </p:nvSpPr>
        <p:spPr>
          <a:xfrm>
            <a:off x="2687389" y="3139907"/>
            <a:ext cx="974776" cy="45331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endParaRPr dirty="0"/>
          </a:p>
        </p:txBody>
      </p:sp>
      <p:pic>
        <p:nvPicPr>
          <p:cNvPr id="10" name="Picture 2" descr="Phone Book: Friend or Foe? - Earth911">
            <a:extLst>
              <a:ext uri="{FF2B5EF4-FFF2-40B4-BE49-F238E27FC236}">
                <a16:creationId xmlns:a16="http://schemas.microsoft.com/office/drawing/2014/main" id="{756A1B27-D035-8021-9124-05D7453CA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076" y="2340674"/>
            <a:ext cx="974776" cy="6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149;p12" descr="http://divitodesign.com/wp-content/uploads/2011/08/Web-Hosting-Servers.jpg?6260e0">
            <a:extLst>
              <a:ext uri="{FF2B5EF4-FFF2-40B4-BE49-F238E27FC236}">
                <a16:creationId xmlns:a16="http://schemas.microsoft.com/office/drawing/2014/main" id="{F4FDEA72-0FD0-324E-F4D7-1EE374E714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3513" y="2393463"/>
            <a:ext cx="1752600" cy="164519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0;p12">
            <a:extLst>
              <a:ext uri="{FF2B5EF4-FFF2-40B4-BE49-F238E27FC236}">
                <a16:creationId xmlns:a16="http://schemas.microsoft.com/office/drawing/2014/main" id="{E0883C52-51DD-C2BA-FDC4-7C8B5ADEA497}"/>
              </a:ext>
            </a:extLst>
          </p:cNvPr>
          <p:cNvSpPr txBox="1"/>
          <p:nvPr/>
        </p:nvSpPr>
        <p:spPr>
          <a:xfrm>
            <a:off x="7704513" y="2926863"/>
            <a:ext cx="974776" cy="45331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endParaRPr dirty="0"/>
          </a:p>
        </p:txBody>
      </p:sp>
      <p:pic>
        <p:nvPicPr>
          <p:cNvPr id="20" name="Picture 2" descr="Phone Book: Friend or Foe? - Earth911">
            <a:extLst>
              <a:ext uri="{FF2B5EF4-FFF2-40B4-BE49-F238E27FC236}">
                <a16:creationId xmlns:a16="http://schemas.microsoft.com/office/drawing/2014/main" id="{1AA3E43C-B81D-C883-F9D7-EB669C96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127630"/>
            <a:ext cx="974776" cy="6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7B9AB42-484D-A373-9E90-54CC1A037B7B}"/>
              </a:ext>
            </a:extLst>
          </p:cNvPr>
          <p:cNvSpPr txBox="1"/>
          <p:nvPr/>
        </p:nvSpPr>
        <p:spPr>
          <a:xfrm>
            <a:off x="2872913" y="38539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.com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F7F5BA-11E0-41F1-0DCD-B0350551C8EC}"/>
              </a:ext>
            </a:extLst>
          </p:cNvPr>
          <p:cNvSpPr txBox="1"/>
          <p:nvPr/>
        </p:nvSpPr>
        <p:spPr>
          <a:xfrm>
            <a:off x="5181262" y="358423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.gov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AFD92A-32D0-B4F1-C37E-1AAF2CA2C01D}"/>
              </a:ext>
            </a:extLst>
          </p:cNvPr>
          <p:cNvSpPr txBox="1"/>
          <p:nvPr/>
        </p:nvSpPr>
        <p:spPr>
          <a:xfrm>
            <a:off x="7866834" y="380606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edu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97668F0-B958-46CF-3E86-08F48AA4A729}"/>
              </a:ext>
            </a:extLst>
          </p:cNvPr>
          <p:cNvCxnSpPr/>
          <p:nvPr/>
        </p:nvCxnSpPr>
        <p:spPr>
          <a:xfrm flipV="1">
            <a:off x="2057400" y="3824805"/>
            <a:ext cx="5410200" cy="120439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F558E9-2951-2244-EB5A-F40F9457A513}"/>
              </a:ext>
            </a:extLst>
          </p:cNvPr>
          <p:cNvCxnSpPr>
            <a:cxnSpLocks/>
          </p:cNvCxnSpPr>
          <p:nvPr/>
        </p:nvCxnSpPr>
        <p:spPr>
          <a:xfrm flipH="1">
            <a:off x="2057400" y="3657600"/>
            <a:ext cx="5334000" cy="114300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253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37767-1263-CFE3-5CFF-0A42F8F454F2}"/>
              </a:ext>
            </a:extLst>
          </p:cNvPr>
          <p:cNvSpPr txBox="1"/>
          <p:nvPr/>
        </p:nvSpPr>
        <p:spPr>
          <a:xfrm>
            <a:off x="914400" y="1600200"/>
            <a:ext cx="9671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DNS is a </a:t>
            </a:r>
            <a:r>
              <a:rPr lang="en-US" sz="2000" b="1" dirty="0"/>
              <a:t>distributed</a:t>
            </a:r>
            <a:r>
              <a:rPr lang="en-US" sz="2000" dirty="0"/>
              <a:t>, </a:t>
            </a:r>
            <a:r>
              <a:rPr lang="en-US" sz="2000" b="1" dirty="0"/>
              <a:t>hierarchical</a:t>
            </a:r>
            <a:r>
              <a:rPr lang="en-US" sz="2000" dirty="0"/>
              <a:t> database (no DNS server has all the records!)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16D1F-19F1-498E-00FA-92AACE7968D7}"/>
              </a:ext>
            </a:extLst>
          </p:cNvPr>
          <p:cNvSpPr txBox="1"/>
          <p:nvPr/>
        </p:nvSpPr>
        <p:spPr>
          <a:xfrm>
            <a:off x="381000" y="2438400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Hierarchy consists of different types of DNS servers: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E01F98-1247-05F1-07C1-B8EC09BE0532}"/>
              </a:ext>
            </a:extLst>
          </p:cNvPr>
          <p:cNvSpPr txBox="1"/>
          <p:nvPr/>
        </p:nvSpPr>
        <p:spPr>
          <a:xfrm>
            <a:off x="8534400" y="1247534"/>
            <a:ext cx="253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(how big would that map be?)</a:t>
            </a:r>
          </a:p>
        </p:txBody>
      </p:sp>
    </p:spTree>
    <p:extLst>
      <p:ext uri="{BB962C8B-B14F-4D97-AF65-F5344CB8AC3E}">
        <p14:creationId xmlns:p14="http://schemas.microsoft.com/office/powerpoint/2010/main" val="275454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BA5F0-CEFA-6AC2-CF1B-C24290D77435}"/>
              </a:ext>
            </a:extLst>
          </p:cNvPr>
          <p:cNvSpPr txBox="1"/>
          <p:nvPr/>
        </p:nvSpPr>
        <p:spPr>
          <a:xfrm>
            <a:off x="609600" y="9906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protocol that dictates the transmitting of hypermedia documents such as HTML and other webpage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BEFDC-AC9B-D091-56AE-2A2E42F4E3FE}"/>
              </a:ext>
            </a:extLst>
          </p:cNvPr>
          <p:cNvSpPr txBox="1"/>
          <p:nvPr/>
        </p:nvSpPr>
        <p:spPr>
          <a:xfrm>
            <a:off x="624555" y="228600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web navigation is done through HTTP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D5DAB-3551-5203-F15C-7A20132F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28975"/>
            <a:ext cx="3602956" cy="26384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149D7E-893F-3845-2292-F64FF536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71600"/>
            <a:ext cx="5837499" cy="466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331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37767-1263-CFE3-5CFF-0A42F8F454F2}"/>
              </a:ext>
            </a:extLst>
          </p:cNvPr>
          <p:cNvSpPr txBox="1"/>
          <p:nvPr/>
        </p:nvSpPr>
        <p:spPr>
          <a:xfrm>
            <a:off x="914400" y="1600200"/>
            <a:ext cx="9671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DNS is a </a:t>
            </a:r>
            <a:r>
              <a:rPr lang="en-US" sz="2000" b="1" dirty="0"/>
              <a:t>distributed</a:t>
            </a:r>
            <a:r>
              <a:rPr lang="en-US" sz="2000" dirty="0"/>
              <a:t>, </a:t>
            </a:r>
            <a:r>
              <a:rPr lang="en-US" sz="2000" b="1" dirty="0"/>
              <a:t>hierarchical</a:t>
            </a:r>
            <a:r>
              <a:rPr lang="en-US" sz="2000" dirty="0"/>
              <a:t> database (no DNS server has all the records!)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16D1F-19F1-498E-00FA-92AACE7968D7}"/>
              </a:ext>
            </a:extLst>
          </p:cNvPr>
          <p:cNvSpPr txBox="1"/>
          <p:nvPr/>
        </p:nvSpPr>
        <p:spPr>
          <a:xfrm>
            <a:off x="375633" y="215959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Hierarchy consists of different types of DNS servers: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AF4D3-EFB9-881E-931B-8833F2F72FCE}"/>
              </a:ext>
            </a:extLst>
          </p:cNvPr>
          <p:cNvSpPr/>
          <p:nvPr/>
        </p:nvSpPr>
        <p:spPr>
          <a:xfrm>
            <a:off x="49530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facebook.com DNS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D8504-10AA-0822-E8A5-6468A0A4E4AE}"/>
              </a:ext>
            </a:extLst>
          </p:cNvPr>
          <p:cNvSpPr/>
          <p:nvPr/>
        </p:nvSpPr>
        <p:spPr>
          <a:xfrm>
            <a:off x="66294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amazon.com DNS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864F6-A53B-8EAC-BDFC-887E8587D742}"/>
              </a:ext>
            </a:extLst>
          </p:cNvPr>
          <p:cNvSpPr/>
          <p:nvPr/>
        </p:nvSpPr>
        <p:spPr>
          <a:xfrm>
            <a:off x="88392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montana.edu DNS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A70D2F-3FD7-60F2-0F31-387C4DB1CAA2}"/>
              </a:ext>
            </a:extLst>
          </p:cNvPr>
          <p:cNvSpPr/>
          <p:nvPr/>
        </p:nvSpPr>
        <p:spPr>
          <a:xfrm>
            <a:off x="105156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harvard.edu DNS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D80DED-ABCD-DEB6-1E7A-B4A1E34A903E}"/>
              </a:ext>
            </a:extLst>
          </p:cNvPr>
          <p:cNvSpPr txBox="1"/>
          <p:nvPr/>
        </p:nvSpPr>
        <p:spPr>
          <a:xfrm>
            <a:off x="304800" y="3275455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Authoritative DNS servers- </a:t>
            </a:r>
            <a:r>
              <a:rPr lang="en-US" dirty="0"/>
              <a:t>Organization’s own DNS with up-to-date records</a:t>
            </a:r>
          </a:p>
        </p:txBody>
      </p:sp>
    </p:spTree>
    <p:extLst>
      <p:ext uri="{BB962C8B-B14F-4D97-AF65-F5344CB8AC3E}">
        <p14:creationId xmlns:p14="http://schemas.microsoft.com/office/powerpoint/2010/main" val="3577978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37767-1263-CFE3-5CFF-0A42F8F454F2}"/>
              </a:ext>
            </a:extLst>
          </p:cNvPr>
          <p:cNvSpPr txBox="1"/>
          <p:nvPr/>
        </p:nvSpPr>
        <p:spPr>
          <a:xfrm>
            <a:off x="914400" y="1600200"/>
            <a:ext cx="9671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DNS is a </a:t>
            </a:r>
            <a:r>
              <a:rPr lang="en-US" sz="2000" b="1" dirty="0"/>
              <a:t>distributed</a:t>
            </a:r>
            <a:r>
              <a:rPr lang="en-US" sz="2000" dirty="0"/>
              <a:t>, </a:t>
            </a:r>
            <a:r>
              <a:rPr lang="en-US" sz="2000" b="1" dirty="0"/>
              <a:t>hierarchical</a:t>
            </a:r>
            <a:r>
              <a:rPr lang="en-US" sz="2000" dirty="0"/>
              <a:t> database (no DNS server has all the records!)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16D1F-19F1-498E-00FA-92AACE7968D7}"/>
              </a:ext>
            </a:extLst>
          </p:cNvPr>
          <p:cNvSpPr txBox="1"/>
          <p:nvPr/>
        </p:nvSpPr>
        <p:spPr>
          <a:xfrm>
            <a:off x="375633" y="215959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Hierarchy consists of different types of DNS servers: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AF4D3-EFB9-881E-931B-8833F2F72FCE}"/>
              </a:ext>
            </a:extLst>
          </p:cNvPr>
          <p:cNvSpPr/>
          <p:nvPr/>
        </p:nvSpPr>
        <p:spPr>
          <a:xfrm>
            <a:off x="49530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facebook.com DNS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D8504-10AA-0822-E8A5-6468A0A4E4AE}"/>
              </a:ext>
            </a:extLst>
          </p:cNvPr>
          <p:cNvSpPr/>
          <p:nvPr/>
        </p:nvSpPr>
        <p:spPr>
          <a:xfrm>
            <a:off x="66294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amazon.com DNS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864F6-A53B-8EAC-BDFC-887E8587D742}"/>
              </a:ext>
            </a:extLst>
          </p:cNvPr>
          <p:cNvSpPr/>
          <p:nvPr/>
        </p:nvSpPr>
        <p:spPr>
          <a:xfrm>
            <a:off x="88392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montana.edu DNS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A70D2F-3FD7-60F2-0F31-387C4DB1CAA2}"/>
              </a:ext>
            </a:extLst>
          </p:cNvPr>
          <p:cNvSpPr/>
          <p:nvPr/>
        </p:nvSpPr>
        <p:spPr>
          <a:xfrm>
            <a:off x="105156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harvard.edu DNS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D80DED-ABCD-DEB6-1E7A-B4A1E34A903E}"/>
              </a:ext>
            </a:extLst>
          </p:cNvPr>
          <p:cNvSpPr txBox="1"/>
          <p:nvPr/>
        </p:nvSpPr>
        <p:spPr>
          <a:xfrm>
            <a:off x="304800" y="3275455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Authoritative DNS servers- </a:t>
            </a:r>
            <a:r>
              <a:rPr lang="en-US" dirty="0"/>
              <a:t>Organization’s own DNS with up-to-date records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561E-3CE9-59EB-6118-8D5D83D0A405}"/>
              </a:ext>
            </a:extLst>
          </p:cNvPr>
          <p:cNvSpPr txBox="1"/>
          <p:nvPr/>
        </p:nvSpPr>
        <p:spPr>
          <a:xfrm>
            <a:off x="304800" y="426564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Top-level domain (TLD) servers- </a:t>
            </a:r>
            <a:r>
              <a:rPr lang="en-US" dirty="0"/>
              <a:t>responsible for keeping IP addresses for authoritative DNS servers for each top-level domain (.com, .</a:t>
            </a:r>
            <a:r>
              <a:rPr lang="en-US" dirty="0" err="1"/>
              <a:t>edu</a:t>
            </a:r>
            <a:r>
              <a:rPr lang="en-US" dirty="0"/>
              <a:t>, .</a:t>
            </a:r>
            <a:r>
              <a:rPr lang="en-US" dirty="0" err="1"/>
              <a:t>jp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1312B1-CFBE-B451-BE98-4DE6ABA9B9B2}"/>
              </a:ext>
            </a:extLst>
          </p:cNvPr>
          <p:cNvSpPr/>
          <p:nvPr/>
        </p:nvSpPr>
        <p:spPr>
          <a:xfrm>
            <a:off x="5750018" y="3723265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.com TLD DNS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E1547-52C7-5616-8927-1DB54B2E8705}"/>
              </a:ext>
            </a:extLst>
          </p:cNvPr>
          <p:cNvSpPr/>
          <p:nvPr/>
        </p:nvSpPr>
        <p:spPr>
          <a:xfrm>
            <a:off x="9753600" y="373712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edu</a:t>
            </a:r>
            <a:r>
              <a:rPr lang="en-US" dirty="0"/>
              <a:t> TLD DNS server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57C044C-7FBC-A867-7EBA-F35B24EF4DCC}"/>
                  </a:ext>
                </a:extLst>
              </p14:cNvPr>
              <p14:cNvContentPartPr/>
              <p14:nvPr/>
            </p14:nvContentPartPr>
            <p14:xfrm>
              <a:off x="5674091" y="4563393"/>
              <a:ext cx="830880" cy="837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57C044C-7FBC-A867-7EBA-F35B24EF4D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6091" y="4545393"/>
                <a:ext cx="866520" cy="8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D7F1321-B1C7-8022-0989-E4C4E63D24FE}"/>
                  </a:ext>
                </a:extLst>
              </p14:cNvPr>
              <p14:cNvContentPartPr/>
              <p14:nvPr/>
            </p14:nvContentPartPr>
            <p14:xfrm>
              <a:off x="6492371" y="4542513"/>
              <a:ext cx="893880" cy="835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D7F1321-B1C7-8022-0989-E4C4E63D24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4731" y="4524873"/>
                <a:ext cx="92952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E558991-6AE0-A187-E4F9-755E9E1A25BF}"/>
                  </a:ext>
                </a:extLst>
              </p14:cNvPr>
              <p14:cNvContentPartPr/>
              <p14:nvPr/>
            </p14:nvContentPartPr>
            <p14:xfrm>
              <a:off x="9642011" y="4559433"/>
              <a:ext cx="841320" cy="849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E558991-6AE0-A187-E4F9-755E9E1A25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24011" y="4541433"/>
                <a:ext cx="87696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9039620-8C88-B0DE-2F0D-7F707C494791}"/>
                  </a:ext>
                </a:extLst>
              </p14:cNvPr>
              <p14:cNvContentPartPr/>
              <p14:nvPr/>
            </p14:nvContentPartPr>
            <p14:xfrm>
              <a:off x="10461371" y="4812873"/>
              <a:ext cx="894240" cy="594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9039620-8C88-B0DE-2F0D-7F707C4947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371" y="4794873"/>
                <a:ext cx="929880" cy="6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5414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37767-1263-CFE3-5CFF-0A42F8F454F2}"/>
              </a:ext>
            </a:extLst>
          </p:cNvPr>
          <p:cNvSpPr txBox="1"/>
          <p:nvPr/>
        </p:nvSpPr>
        <p:spPr>
          <a:xfrm>
            <a:off x="914400" y="1600200"/>
            <a:ext cx="9671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DNS is a </a:t>
            </a:r>
            <a:r>
              <a:rPr lang="en-US" sz="2000" b="1" dirty="0"/>
              <a:t>distributed</a:t>
            </a:r>
            <a:r>
              <a:rPr lang="en-US" sz="2000" dirty="0"/>
              <a:t>, </a:t>
            </a:r>
            <a:r>
              <a:rPr lang="en-US" sz="2000" b="1" dirty="0"/>
              <a:t>hierarchical</a:t>
            </a:r>
            <a:r>
              <a:rPr lang="en-US" sz="2000" dirty="0"/>
              <a:t> database (no DNS server has all the records!)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16D1F-19F1-498E-00FA-92AACE7968D7}"/>
              </a:ext>
            </a:extLst>
          </p:cNvPr>
          <p:cNvSpPr txBox="1"/>
          <p:nvPr/>
        </p:nvSpPr>
        <p:spPr>
          <a:xfrm>
            <a:off x="375633" y="215959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Hierarchy consists of different types of DNS servers: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AF4D3-EFB9-881E-931B-8833F2F72FCE}"/>
              </a:ext>
            </a:extLst>
          </p:cNvPr>
          <p:cNvSpPr/>
          <p:nvPr/>
        </p:nvSpPr>
        <p:spPr>
          <a:xfrm>
            <a:off x="49530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facebook.com DNS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D8504-10AA-0822-E8A5-6468A0A4E4AE}"/>
              </a:ext>
            </a:extLst>
          </p:cNvPr>
          <p:cNvSpPr/>
          <p:nvPr/>
        </p:nvSpPr>
        <p:spPr>
          <a:xfrm>
            <a:off x="66294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amazon.com DNS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864F6-A53B-8EAC-BDFC-887E8587D742}"/>
              </a:ext>
            </a:extLst>
          </p:cNvPr>
          <p:cNvSpPr/>
          <p:nvPr/>
        </p:nvSpPr>
        <p:spPr>
          <a:xfrm>
            <a:off x="88392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montana.edu DNS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A70D2F-3FD7-60F2-0F31-387C4DB1CAA2}"/>
              </a:ext>
            </a:extLst>
          </p:cNvPr>
          <p:cNvSpPr/>
          <p:nvPr/>
        </p:nvSpPr>
        <p:spPr>
          <a:xfrm>
            <a:off x="105156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harvard.edu DNS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D80DED-ABCD-DEB6-1E7A-B4A1E34A903E}"/>
              </a:ext>
            </a:extLst>
          </p:cNvPr>
          <p:cNvSpPr txBox="1"/>
          <p:nvPr/>
        </p:nvSpPr>
        <p:spPr>
          <a:xfrm>
            <a:off x="304800" y="3275455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Authoritative DNS servers- </a:t>
            </a:r>
            <a:r>
              <a:rPr lang="en-US" dirty="0"/>
              <a:t>Organization’s own DNS with up-to-date records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561E-3CE9-59EB-6118-8D5D83D0A405}"/>
              </a:ext>
            </a:extLst>
          </p:cNvPr>
          <p:cNvSpPr txBox="1"/>
          <p:nvPr/>
        </p:nvSpPr>
        <p:spPr>
          <a:xfrm>
            <a:off x="304800" y="426564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Top-level domain (TLD) servers- </a:t>
            </a:r>
            <a:r>
              <a:rPr lang="en-US" dirty="0"/>
              <a:t>responsible for keeping IP addresses for authoritative DNS servers for each top-level domain (.com, .</a:t>
            </a:r>
            <a:r>
              <a:rPr lang="en-US" dirty="0" err="1"/>
              <a:t>edu</a:t>
            </a:r>
            <a:r>
              <a:rPr lang="en-US" dirty="0"/>
              <a:t>, .</a:t>
            </a:r>
            <a:r>
              <a:rPr lang="en-US" dirty="0" err="1"/>
              <a:t>jp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1312B1-CFBE-B451-BE98-4DE6ABA9B9B2}"/>
              </a:ext>
            </a:extLst>
          </p:cNvPr>
          <p:cNvSpPr/>
          <p:nvPr/>
        </p:nvSpPr>
        <p:spPr>
          <a:xfrm>
            <a:off x="5750018" y="3723265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.com TLD DNS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E1547-52C7-5616-8927-1DB54B2E8705}"/>
              </a:ext>
            </a:extLst>
          </p:cNvPr>
          <p:cNvSpPr/>
          <p:nvPr/>
        </p:nvSpPr>
        <p:spPr>
          <a:xfrm>
            <a:off x="9753600" y="373712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edu</a:t>
            </a:r>
            <a:r>
              <a:rPr lang="en-US" dirty="0"/>
              <a:t> TLD DNS server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57C044C-7FBC-A867-7EBA-F35B24EF4DCC}"/>
                  </a:ext>
                </a:extLst>
              </p14:cNvPr>
              <p14:cNvContentPartPr/>
              <p14:nvPr/>
            </p14:nvContentPartPr>
            <p14:xfrm>
              <a:off x="5674091" y="4563393"/>
              <a:ext cx="830880" cy="837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57C044C-7FBC-A867-7EBA-F35B24EF4D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6099" y="4545401"/>
                <a:ext cx="866505" cy="872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D7F1321-B1C7-8022-0989-E4C4E63D24FE}"/>
                  </a:ext>
                </a:extLst>
              </p14:cNvPr>
              <p14:cNvContentPartPr/>
              <p14:nvPr/>
            </p14:nvContentPartPr>
            <p14:xfrm>
              <a:off x="6492371" y="4542513"/>
              <a:ext cx="893880" cy="835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D7F1321-B1C7-8022-0989-E4C4E63D24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4371" y="4524513"/>
                <a:ext cx="92952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E558991-6AE0-A187-E4F9-755E9E1A25BF}"/>
                  </a:ext>
                </a:extLst>
              </p14:cNvPr>
              <p14:cNvContentPartPr/>
              <p14:nvPr/>
            </p14:nvContentPartPr>
            <p14:xfrm>
              <a:off x="9642011" y="4559433"/>
              <a:ext cx="841320" cy="849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E558991-6AE0-A187-E4F9-755E9E1A25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24011" y="4541441"/>
                <a:ext cx="876960" cy="884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9039620-8C88-B0DE-2F0D-7F707C494791}"/>
                  </a:ext>
                </a:extLst>
              </p14:cNvPr>
              <p14:cNvContentPartPr/>
              <p14:nvPr/>
            </p14:nvContentPartPr>
            <p14:xfrm>
              <a:off x="10461371" y="4812873"/>
              <a:ext cx="894240" cy="594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9039620-8C88-B0DE-2F0D-7F707C4947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371" y="4794873"/>
                <a:ext cx="929880" cy="6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888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37767-1263-CFE3-5CFF-0A42F8F454F2}"/>
              </a:ext>
            </a:extLst>
          </p:cNvPr>
          <p:cNvSpPr txBox="1"/>
          <p:nvPr/>
        </p:nvSpPr>
        <p:spPr>
          <a:xfrm>
            <a:off x="914400" y="1600200"/>
            <a:ext cx="9671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DNS is a </a:t>
            </a:r>
            <a:r>
              <a:rPr lang="en-US" sz="2000" b="1" dirty="0"/>
              <a:t>distributed</a:t>
            </a:r>
            <a:r>
              <a:rPr lang="en-US" sz="2000" dirty="0"/>
              <a:t>, </a:t>
            </a:r>
            <a:r>
              <a:rPr lang="en-US" sz="2000" b="1" dirty="0"/>
              <a:t>hierarchical</a:t>
            </a:r>
            <a:r>
              <a:rPr lang="en-US" sz="2000" dirty="0"/>
              <a:t> database (no DNS server has all the records!)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16D1F-19F1-498E-00FA-92AACE7968D7}"/>
              </a:ext>
            </a:extLst>
          </p:cNvPr>
          <p:cNvSpPr txBox="1"/>
          <p:nvPr/>
        </p:nvSpPr>
        <p:spPr>
          <a:xfrm>
            <a:off x="375633" y="215959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Hierarchy consists of different types of DNS servers: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AF4D3-EFB9-881E-931B-8833F2F72FCE}"/>
              </a:ext>
            </a:extLst>
          </p:cNvPr>
          <p:cNvSpPr/>
          <p:nvPr/>
        </p:nvSpPr>
        <p:spPr>
          <a:xfrm>
            <a:off x="49530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facebook.com DNS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D8504-10AA-0822-E8A5-6468A0A4E4AE}"/>
              </a:ext>
            </a:extLst>
          </p:cNvPr>
          <p:cNvSpPr/>
          <p:nvPr/>
        </p:nvSpPr>
        <p:spPr>
          <a:xfrm>
            <a:off x="66294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amazon.com DNS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864F6-A53B-8EAC-BDFC-887E8587D742}"/>
              </a:ext>
            </a:extLst>
          </p:cNvPr>
          <p:cNvSpPr/>
          <p:nvPr/>
        </p:nvSpPr>
        <p:spPr>
          <a:xfrm>
            <a:off x="88392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montana.edu DNS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A70D2F-3FD7-60F2-0F31-387C4DB1CAA2}"/>
              </a:ext>
            </a:extLst>
          </p:cNvPr>
          <p:cNvSpPr/>
          <p:nvPr/>
        </p:nvSpPr>
        <p:spPr>
          <a:xfrm>
            <a:off x="105156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harvard.edu DNS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D80DED-ABCD-DEB6-1E7A-B4A1E34A903E}"/>
              </a:ext>
            </a:extLst>
          </p:cNvPr>
          <p:cNvSpPr txBox="1"/>
          <p:nvPr/>
        </p:nvSpPr>
        <p:spPr>
          <a:xfrm>
            <a:off x="304800" y="3275455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Authoritative DNS servers- </a:t>
            </a:r>
            <a:r>
              <a:rPr lang="en-US" dirty="0"/>
              <a:t>Organization’s own DNS with up-to-date records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561E-3CE9-59EB-6118-8D5D83D0A405}"/>
              </a:ext>
            </a:extLst>
          </p:cNvPr>
          <p:cNvSpPr txBox="1"/>
          <p:nvPr/>
        </p:nvSpPr>
        <p:spPr>
          <a:xfrm>
            <a:off x="304800" y="426564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Top-level domain (TLD) servers- </a:t>
            </a:r>
            <a:r>
              <a:rPr lang="en-US" dirty="0"/>
              <a:t>responsible for keeping IP addresses for authoritative DNS servers for each top-level domain (.com, .</a:t>
            </a:r>
            <a:r>
              <a:rPr lang="en-US" dirty="0" err="1"/>
              <a:t>edu</a:t>
            </a:r>
            <a:r>
              <a:rPr lang="en-US" dirty="0"/>
              <a:t>, .</a:t>
            </a:r>
            <a:r>
              <a:rPr lang="en-US" dirty="0" err="1"/>
              <a:t>jp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1312B1-CFBE-B451-BE98-4DE6ABA9B9B2}"/>
              </a:ext>
            </a:extLst>
          </p:cNvPr>
          <p:cNvSpPr/>
          <p:nvPr/>
        </p:nvSpPr>
        <p:spPr>
          <a:xfrm>
            <a:off x="5750018" y="3723265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.com TLD DNS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E1547-52C7-5616-8927-1DB54B2E8705}"/>
              </a:ext>
            </a:extLst>
          </p:cNvPr>
          <p:cNvSpPr/>
          <p:nvPr/>
        </p:nvSpPr>
        <p:spPr>
          <a:xfrm>
            <a:off x="9753600" y="373712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edu</a:t>
            </a:r>
            <a:r>
              <a:rPr lang="en-US" dirty="0"/>
              <a:t> TLD DNS server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57C044C-7FBC-A867-7EBA-F35B24EF4DCC}"/>
                  </a:ext>
                </a:extLst>
              </p14:cNvPr>
              <p14:cNvContentPartPr/>
              <p14:nvPr/>
            </p14:nvContentPartPr>
            <p14:xfrm>
              <a:off x="5674091" y="4563393"/>
              <a:ext cx="830880" cy="837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57C044C-7FBC-A867-7EBA-F35B24EF4D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6099" y="4545401"/>
                <a:ext cx="866505" cy="872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D7F1321-B1C7-8022-0989-E4C4E63D24FE}"/>
                  </a:ext>
                </a:extLst>
              </p14:cNvPr>
              <p14:cNvContentPartPr/>
              <p14:nvPr/>
            </p14:nvContentPartPr>
            <p14:xfrm>
              <a:off x="6492371" y="4542513"/>
              <a:ext cx="893880" cy="835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D7F1321-B1C7-8022-0989-E4C4E63D24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4371" y="4524513"/>
                <a:ext cx="92952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E558991-6AE0-A187-E4F9-755E9E1A25BF}"/>
                  </a:ext>
                </a:extLst>
              </p14:cNvPr>
              <p14:cNvContentPartPr/>
              <p14:nvPr/>
            </p14:nvContentPartPr>
            <p14:xfrm>
              <a:off x="9642011" y="4559433"/>
              <a:ext cx="841320" cy="849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E558991-6AE0-A187-E4F9-755E9E1A25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24011" y="4541441"/>
                <a:ext cx="876960" cy="884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9039620-8C88-B0DE-2F0D-7F707C494791}"/>
                  </a:ext>
                </a:extLst>
              </p14:cNvPr>
              <p14:cNvContentPartPr/>
              <p14:nvPr/>
            </p14:nvContentPartPr>
            <p14:xfrm>
              <a:off x="10461371" y="4812873"/>
              <a:ext cx="894240" cy="594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9039620-8C88-B0DE-2F0D-7F707C4947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371" y="4794873"/>
                <a:ext cx="929880" cy="6296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490AAEA-FF29-C134-B9C7-BE283743B349}"/>
              </a:ext>
            </a:extLst>
          </p:cNvPr>
          <p:cNvSpPr txBox="1"/>
          <p:nvPr/>
        </p:nvSpPr>
        <p:spPr>
          <a:xfrm>
            <a:off x="315786" y="5549098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Root DNS servers- </a:t>
            </a:r>
            <a:r>
              <a:rPr lang="en-US" dirty="0"/>
              <a:t>responsible for maintaining IP addresses for TLD servers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037B6F-53AA-8EEB-CDC1-EF54EAE532D5}"/>
              </a:ext>
            </a:extLst>
          </p:cNvPr>
          <p:cNvSpPr/>
          <p:nvPr/>
        </p:nvSpPr>
        <p:spPr>
          <a:xfrm>
            <a:off x="7620000" y="2159593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DNS server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509FA00-9EB7-D459-56B9-09E055576D64}"/>
                  </a:ext>
                </a:extLst>
              </p14:cNvPr>
              <p14:cNvContentPartPr/>
              <p14:nvPr/>
            </p14:nvContentPartPr>
            <p14:xfrm>
              <a:off x="6466811" y="3008913"/>
              <a:ext cx="1825200" cy="702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509FA00-9EB7-D459-56B9-09E055576D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49171" y="2990913"/>
                <a:ext cx="186084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D0A45E8-EEF7-38EC-7F6A-AC74EB0E0FD4}"/>
                  </a:ext>
                </a:extLst>
              </p14:cNvPr>
              <p14:cNvContentPartPr/>
              <p14:nvPr/>
            </p14:nvContentPartPr>
            <p14:xfrm>
              <a:off x="8258531" y="3287193"/>
              <a:ext cx="2258640" cy="420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D0A45E8-EEF7-38EC-7F6A-AC74EB0E0F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40531" y="3269553"/>
                <a:ext cx="2294280" cy="4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38339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EF4D4-B1C3-AAF4-D2D5-D1821FA1F7D8}"/>
              </a:ext>
            </a:extLst>
          </p:cNvPr>
          <p:cNvSpPr txBox="1"/>
          <p:nvPr/>
        </p:nvSpPr>
        <p:spPr>
          <a:xfrm>
            <a:off x="228600" y="152400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37767-1263-CFE3-5CFF-0A42F8F454F2}"/>
              </a:ext>
            </a:extLst>
          </p:cNvPr>
          <p:cNvSpPr txBox="1"/>
          <p:nvPr/>
        </p:nvSpPr>
        <p:spPr>
          <a:xfrm>
            <a:off x="914400" y="1600200"/>
            <a:ext cx="9671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DNS is a </a:t>
            </a:r>
            <a:r>
              <a:rPr lang="en-US" sz="2000" b="1" dirty="0"/>
              <a:t>distributed</a:t>
            </a:r>
            <a:r>
              <a:rPr lang="en-US" sz="2000" dirty="0"/>
              <a:t>, </a:t>
            </a:r>
            <a:r>
              <a:rPr lang="en-US" sz="2000" b="1" dirty="0"/>
              <a:t>hierarchical</a:t>
            </a:r>
            <a:r>
              <a:rPr lang="en-US" sz="2000" dirty="0"/>
              <a:t> database (no DNS server has all the records!)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16D1F-19F1-498E-00FA-92AACE7968D7}"/>
              </a:ext>
            </a:extLst>
          </p:cNvPr>
          <p:cNvSpPr txBox="1"/>
          <p:nvPr/>
        </p:nvSpPr>
        <p:spPr>
          <a:xfrm>
            <a:off x="375633" y="2159593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Hierarchy consists of different types of DNS servers: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BAF4D3-EFB9-881E-931B-8833F2F72FCE}"/>
              </a:ext>
            </a:extLst>
          </p:cNvPr>
          <p:cNvSpPr/>
          <p:nvPr/>
        </p:nvSpPr>
        <p:spPr>
          <a:xfrm>
            <a:off x="49530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facebook.com DNS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4D8504-10AA-0822-E8A5-6468A0A4E4AE}"/>
              </a:ext>
            </a:extLst>
          </p:cNvPr>
          <p:cNvSpPr/>
          <p:nvPr/>
        </p:nvSpPr>
        <p:spPr>
          <a:xfrm>
            <a:off x="66294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amazon.com DNS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864F6-A53B-8EAC-BDFC-887E8587D742}"/>
              </a:ext>
            </a:extLst>
          </p:cNvPr>
          <p:cNvSpPr/>
          <p:nvPr/>
        </p:nvSpPr>
        <p:spPr>
          <a:xfrm>
            <a:off x="88392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montana.edu DNS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A70D2F-3FD7-60F2-0F31-387C4DB1CAA2}"/>
              </a:ext>
            </a:extLst>
          </p:cNvPr>
          <p:cNvSpPr/>
          <p:nvPr/>
        </p:nvSpPr>
        <p:spPr>
          <a:xfrm>
            <a:off x="10515600" y="541020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harvard.edu DNS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D80DED-ABCD-DEB6-1E7A-B4A1E34A903E}"/>
              </a:ext>
            </a:extLst>
          </p:cNvPr>
          <p:cNvSpPr txBox="1"/>
          <p:nvPr/>
        </p:nvSpPr>
        <p:spPr>
          <a:xfrm>
            <a:off x="304800" y="3275455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Authoritative DNS servers- </a:t>
            </a:r>
            <a:r>
              <a:rPr lang="en-US" dirty="0"/>
              <a:t>Organization’s own DNS with up-to-date records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2561E-3CE9-59EB-6118-8D5D83D0A405}"/>
              </a:ext>
            </a:extLst>
          </p:cNvPr>
          <p:cNvSpPr txBox="1"/>
          <p:nvPr/>
        </p:nvSpPr>
        <p:spPr>
          <a:xfrm>
            <a:off x="304800" y="4265640"/>
            <a:ext cx="419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Top-level domain (TLD) servers- </a:t>
            </a:r>
            <a:r>
              <a:rPr lang="en-US" dirty="0"/>
              <a:t>responsible for keeping IP addresses for authoritative DNS servers for each top-level domain (.com, .</a:t>
            </a:r>
            <a:r>
              <a:rPr lang="en-US" dirty="0" err="1"/>
              <a:t>edu</a:t>
            </a:r>
            <a:r>
              <a:rPr lang="en-US" dirty="0"/>
              <a:t>, .</a:t>
            </a:r>
            <a:r>
              <a:rPr lang="en-US" dirty="0" err="1"/>
              <a:t>jp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1312B1-CFBE-B451-BE98-4DE6ABA9B9B2}"/>
              </a:ext>
            </a:extLst>
          </p:cNvPr>
          <p:cNvSpPr/>
          <p:nvPr/>
        </p:nvSpPr>
        <p:spPr>
          <a:xfrm>
            <a:off x="5750018" y="3723265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.com TLD DNS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FE1547-52C7-5616-8927-1DB54B2E8705}"/>
              </a:ext>
            </a:extLst>
          </p:cNvPr>
          <p:cNvSpPr/>
          <p:nvPr/>
        </p:nvSpPr>
        <p:spPr>
          <a:xfrm>
            <a:off x="9753600" y="3737120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  <a:r>
              <a:rPr lang="en-US" dirty="0" err="1"/>
              <a:t>edu</a:t>
            </a:r>
            <a:r>
              <a:rPr lang="en-US" dirty="0"/>
              <a:t> TLD DNS server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57C044C-7FBC-A867-7EBA-F35B24EF4DCC}"/>
                  </a:ext>
                </a:extLst>
              </p14:cNvPr>
              <p14:cNvContentPartPr/>
              <p14:nvPr/>
            </p14:nvContentPartPr>
            <p14:xfrm>
              <a:off x="5674091" y="4563393"/>
              <a:ext cx="830880" cy="837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57C044C-7FBC-A867-7EBA-F35B24EF4D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6099" y="4545401"/>
                <a:ext cx="866505" cy="872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D7F1321-B1C7-8022-0989-E4C4E63D24FE}"/>
                  </a:ext>
                </a:extLst>
              </p14:cNvPr>
              <p14:cNvContentPartPr/>
              <p14:nvPr/>
            </p14:nvContentPartPr>
            <p14:xfrm>
              <a:off x="6492371" y="4542513"/>
              <a:ext cx="893880" cy="835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D7F1321-B1C7-8022-0989-E4C4E63D24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4371" y="4524513"/>
                <a:ext cx="92952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E558991-6AE0-A187-E4F9-755E9E1A25BF}"/>
                  </a:ext>
                </a:extLst>
              </p14:cNvPr>
              <p14:cNvContentPartPr/>
              <p14:nvPr/>
            </p14:nvContentPartPr>
            <p14:xfrm>
              <a:off x="9642011" y="4559433"/>
              <a:ext cx="841320" cy="849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E558991-6AE0-A187-E4F9-755E9E1A25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24011" y="4541441"/>
                <a:ext cx="876960" cy="884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9039620-8C88-B0DE-2F0D-7F707C494791}"/>
                  </a:ext>
                </a:extLst>
              </p14:cNvPr>
              <p14:cNvContentPartPr/>
              <p14:nvPr/>
            </p14:nvContentPartPr>
            <p14:xfrm>
              <a:off x="10461371" y="4812873"/>
              <a:ext cx="894240" cy="594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9039620-8C88-B0DE-2F0D-7F707C4947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43371" y="4794873"/>
                <a:ext cx="929880" cy="6296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490AAEA-FF29-C134-B9C7-BE283743B349}"/>
              </a:ext>
            </a:extLst>
          </p:cNvPr>
          <p:cNvSpPr txBox="1"/>
          <p:nvPr/>
        </p:nvSpPr>
        <p:spPr>
          <a:xfrm>
            <a:off x="315786" y="5549098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Root DNS servers- </a:t>
            </a:r>
            <a:r>
              <a:rPr lang="en-US" dirty="0"/>
              <a:t>responsible for maintaining IP addresses for TLD servers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037B6F-53AA-8EEB-CDC1-EF54EAE532D5}"/>
              </a:ext>
            </a:extLst>
          </p:cNvPr>
          <p:cNvSpPr/>
          <p:nvPr/>
        </p:nvSpPr>
        <p:spPr>
          <a:xfrm>
            <a:off x="7620000" y="2159593"/>
            <a:ext cx="1524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root DNS server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509FA00-9EB7-D459-56B9-09E055576D64}"/>
                  </a:ext>
                </a:extLst>
              </p14:cNvPr>
              <p14:cNvContentPartPr/>
              <p14:nvPr/>
            </p14:nvContentPartPr>
            <p14:xfrm>
              <a:off x="6466811" y="3008913"/>
              <a:ext cx="1825200" cy="702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509FA00-9EB7-D459-56B9-09E055576D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48811" y="2990913"/>
                <a:ext cx="186084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D0A45E8-EEF7-38EC-7F6A-AC74EB0E0FD4}"/>
                  </a:ext>
                </a:extLst>
              </p14:cNvPr>
              <p14:cNvContentPartPr/>
              <p14:nvPr/>
            </p14:nvContentPartPr>
            <p14:xfrm>
              <a:off x="8258531" y="3287193"/>
              <a:ext cx="2258640" cy="420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D0A45E8-EEF7-38EC-7F6A-AC74EB0E0F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240534" y="3269193"/>
                <a:ext cx="2294274" cy="45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9871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55</a:t>
            </a:fld>
            <a:endParaRPr lang="en-US" dirty="0"/>
          </a:p>
        </p:txBody>
      </p:sp>
      <p:pic>
        <p:nvPicPr>
          <p:cNvPr id="28" name="Google Shape;194;p14" descr="C:\Users\mwittie\AppData\Local\Temp\enhtmlclip\ScreenClip(15).png">
            <a:extLst>
              <a:ext uri="{FF2B5EF4-FFF2-40B4-BE49-F238E27FC236}">
                <a16:creationId xmlns:a16="http://schemas.microsoft.com/office/drawing/2014/main" id="{65F44B6C-BB61-40D1-E416-DCD43228DB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1380" y="685800"/>
            <a:ext cx="107442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771380" y="76200"/>
            <a:ext cx="4421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Root server locations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EAE247-D755-1C67-7B8A-0E103ECC8FCD}"/>
              </a:ext>
            </a:extLst>
          </p:cNvPr>
          <p:cNvSpPr txBox="1"/>
          <p:nvPr/>
        </p:nvSpPr>
        <p:spPr>
          <a:xfrm>
            <a:off x="4572000" y="5987534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hlinkClick r:id="rId4"/>
              </a:rPr>
              <a:t>https://root-servers.org/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230392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56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771380" y="7620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</a:t>
            </a:r>
          </a:p>
        </p:txBody>
      </p:sp>
      <p:grpSp>
        <p:nvGrpSpPr>
          <p:cNvPr id="2" name="Google Shape;144;p12">
            <a:extLst>
              <a:ext uri="{FF2B5EF4-FFF2-40B4-BE49-F238E27FC236}">
                <a16:creationId xmlns:a16="http://schemas.microsoft.com/office/drawing/2014/main" id="{CFD127C2-419E-3765-376C-826F58D5C0FC}"/>
              </a:ext>
            </a:extLst>
          </p:cNvPr>
          <p:cNvGrpSpPr/>
          <p:nvPr/>
        </p:nvGrpSpPr>
        <p:grpSpPr>
          <a:xfrm>
            <a:off x="7620000" y="599420"/>
            <a:ext cx="4179985" cy="2314528"/>
            <a:chOff x="4734852" y="866822"/>
            <a:chExt cx="4179985" cy="2314528"/>
          </a:xfrm>
        </p:grpSpPr>
        <p:pic>
          <p:nvPicPr>
            <p:cNvPr id="6" name="Google Shape;145;p12">
              <a:extLst>
                <a:ext uri="{FF2B5EF4-FFF2-40B4-BE49-F238E27FC236}">
                  <a16:creationId xmlns:a16="http://schemas.microsoft.com/office/drawing/2014/main" id="{EADF0417-DF2D-5553-A7FF-4FA87227A4B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865164" y="1113011"/>
              <a:ext cx="513946" cy="848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46;p12">
              <a:extLst>
                <a:ext uri="{FF2B5EF4-FFF2-40B4-BE49-F238E27FC236}">
                  <a16:creationId xmlns:a16="http://schemas.microsoft.com/office/drawing/2014/main" id="{53B1D32D-0A38-7B33-60EF-DF1E2568E274}"/>
                </a:ext>
              </a:extLst>
            </p:cNvPr>
            <p:cNvSpPr txBox="1"/>
            <p:nvPr/>
          </p:nvSpPr>
          <p:spPr>
            <a:xfrm>
              <a:off x="4734852" y="1352351"/>
              <a:ext cx="774571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Client</a:t>
              </a:r>
              <a:endParaRPr/>
            </a:p>
          </p:txBody>
        </p:sp>
        <p:pic>
          <p:nvPicPr>
            <p:cNvPr id="8" name="Google Shape;147;p12" descr="https://encrypted-tbn0.google.com/images?q=tbn:ANd9GcRZGYtI1g65qi6buOx6yaVkhIfiEy5RVK4Nl6hm3vhDq4W7bahD">
              <a:extLst>
                <a:ext uri="{FF2B5EF4-FFF2-40B4-BE49-F238E27FC236}">
                  <a16:creationId xmlns:a16="http://schemas.microsoft.com/office/drawing/2014/main" id="{0011A99B-C651-44FE-613A-0A1F9FBFA1C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543800" y="1004733"/>
              <a:ext cx="1371037" cy="10645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148;p12">
              <a:extLst>
                <a:ext uri="{FF2B5EF4-FFF2-40B4-BE49-F238E27FC236}">
                  <a16:creationId xmlns:a16="http://schemas.microsoft.com/office/drawing/2014/main" id="{8FBC2E2E-EC4A-7998-2AE8-2877C266F5FD}"/>
                </a:ext>
              </a:extLst>
            </p:cNvPr>
            <p:cNvSpPr txBox="1"/>
            <p:nvPr/>
          </p:nvSpPr>
          <p:spPr>
            <a:xfrm>
              <a:off x="7797149" y="1352351"/>
              <a:ext cx="864339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Server</a:t>
              </a:r>
              <a:endParaRPr/>
            </a:p>
          </p:txBody>
        </p:sp>
        <p:pic>
          <p:nvPicPr>
            <p:cNvPr id="10" name="Google Shape;149;p12" descr="http://divitodesign.com/wp-content/uploads/2011/08/Web-Hosting-Servers.jpg?6260e0">
              <a:extLst>
                <a:ext uri="{FF2B5EF4-FFF2-40B4-BE49-F238E27FC236}">
                  <a16:creationId xmlns:a16="http://schemas.microsoft.com/office/drawing/2014/main" id="{38FBF154-5B0C-F53A-3610-D88CE35696A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05730" y="866822"/>
              <a:ext cx="1208186" cy="13403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50;p12">
              <a:extLst>
                <a:ext uri="{FF2B5EF4-FFF2-40B4-BE49-F238E27FC236}">
                  <a16:creationId xmlns:a16="http://schemas.microsoft.com/office/drawing/2014/main" id="{93E068C4-AB32-A999-FE9E-A60998D6C172}"/>
                </a:ext>
              </a:extLst>
            </p:cNvPr>
            <p:cNvSpPr txBox="1"/>
            <p:nvPr/>
          </p:nvSpPr>
          <p:spPr>
            <a:xfrm>
              <a:off x="6073834" y="1352351"/>
              <a:ext cx="671979" cy="369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</a:t>
              </a:r>
              <a:endParaRPr dirty="0"/>
            </a:p>
          </p:txBody>
        </p:sp>
        <p:grpSp>
          <p:nvGrpSpPr>
            <p:cNvPr id="12" name="Google Shape;151;p12">
              <a:extLst>
                <a:ext uri="{FF2B5EF4-FFF2-40B4-BE49-F238E27FC236}">
                  <a16:creationId xmlns:a16="http://schemas.microsoft.com/office/drawing/2014/main" id="{C30B2033-25F1-D777-82B9-0E445994B2DE}"/>
                </a:ext>
              </a:extLst>
            </p:cNvPr>
            <p:cNvGrpSpPr/>
            <p:nvPr/>
          </p:nvGrpSpPr>
          <p:grpSpPr>
            <a:xfrm>
              <a:off x="4953000" y="2050018"/>
              <a:ext cx="3505200" cy="369332"/>
              <a:chOff x="4953000" y="1897618"/>
              <a:chExt cx="3505200" cy="369332"/>
            </a:xfrm>
          </p:grpSpPr>
          <p:cxnSp>
            <p:nvCxnSpPr>
              <p:cNvPr id="19" name="Google Shape;152;p12">
                <a:extLst>
                  <a:ext uri="{FF2B5EF4-FFF2-40B4-BE49-F238E27FC236}">
                    <a16:creationId xmlns:a16="http://schemas.microsoft.com/office/drawing/2014/main" id="{8B4FAEF5-A48C-A4A4-AE62-F06D6AFE111F}"/>
                  </a:ext>
                </a:extLst>
              </p:cNvPr>
              <p:cNvCxnSpPr/>
              <p:nvPr/>
            </p:nvCxnSpPr>
            <p:spPr>
              <a:xfrm>
                <a:off x="7086600" y="2266950"/>
                <a:ext cx="1371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61C61"/>
                </a:solidFill>
                <a:prstDash val="dash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0" name="Google Shape;153;p12">
                <a:extLst>
                  <a:ext uri="{FF2B5EF4-FFF2-40B4-BE49-F238E27FC236}">
                    <a16:creationId xmlns:a16="http://schemas.microsoft.com/office/drawing/2014/main" id="{D4712C7B-8333-D83D-329B-159C7B42A360}"/>
                  </a:ext>
                </a:extLst>
              </p:cNvPr>
              <p:cNvSpPr/>
              <p:nvPr/>
            </p:nvSpPr>
            <p:spPr>
              <a:xfrm>
                <a:off x="4953000" y="1897618"/>
                <a:ext cx="15776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montana.edu</a:t>
                </a:r>
                <a:endParaRPr dirty="0"/>
              </a:p>
            </p:txBody>
          </p:sp>
          <p:cxnSp>
            <p:nvCxnSpPr>
              <p:cNvPr id="21" name="Google Shape;154;p12">
                <a:extLst>
                  <a:ext uri="{FF2B5EF4-FFF2-40B4-BE49-F238E27FC236}">
                    <a16:creationId xmlns:a16="http://schemas.microsoft.com/office/drawing/2014/main" id="{20D3956E-EE0F-69DE-7BFF-7CA6564A9657}"/>
                  </a:ext>
                </a:extLst>
              </p:cNvPr>
              <p:cNvCxnSpPr/>
              <p:nvPr/>
            </p:nvCxnSpPr>
            <p:spPr>
              <a:xfrm rot="10800000">
                <a:off x="4953000" y="2266950"/>
                <a:ext cx="2133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" name="Google Shape;155;p12">
                <a:extLst>
                  <a:ext uri="{FF2B5EF4-FFF2-40B4-BE49-F238E27FC236}">
                    <a16:creationId xmlns:a16="http://schemas.microsoft.com/office/drawing/2014/main" id="{9FFCCAA9-3387-6367-CF3A-4CCECADF5A59}"/>
                  </a:ext>
                </a:extLst>
              </p:cNvPr>
              <p:cNvSpPr/>
              <p:nvPr/>
            </p:nvSpPr>
            <p:spPr>
              <a:xfrm>
                <a:off x="7162800" y="1897618"/>
                <a:ext cx="56457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???</a:t>
                </a:r>
                <a:endParaRPr/>
              </a:p>
            </p:txBody>
          </p:sp>
        </p:grpSp>
        <p:grpSp>
          <p:nvGrpSpPr>
            <p:cNvPr id="13" name="Google Shape;156;p12">
              <a:extLst>
                <a:ext uri="{FF2B5EF4-FFF2-40B4-BE49-F238E27FC236}">
                  <a16:creationId xmlns:a16="http://schemas.microsoft.com/office/drawing/2014/main" id="{02578DAD-A2F8-C6C0-34E0-5126F4DC0267}"/>
                </a:ext>
              </a:extLst>
            </p:cNvPr>
            <p:cNvGrpSpPr/>
            <p:nvPr/>
          </p:nvGrpSpPr>
          <p:grpSpPr>
            <a:xfrm>
              <a:off x="4955150" y="2431018"/>
              <a:ext cx="1454673" cy="369332"/>
              <a:chOff x="4955150" y="2202418"/>
              <a:chExt cx="1454673" cy="369332"/>
            </a:xfrm>
          </p:grpSpPr>
          <p:cxnSp>
            <p:nvCxnSpPr>
              <p:cNvPr id="17" name="Google Shape;157;p12">
                <a:extLst>
                  <a:ext uri="{FF2B5EF4-FFF2-40B4-BE49-F238E27FC236}">
                    <a16:creationId xmlns:a16="http://schemas.microsoft.com/office/drawing/2014/main" id="{91342030-5AB5-9AA9-2BBF-B18456A23481}"/>
                  </a:ext>
                </a:extLst>
              </p:cNvPr>
              <p:cNvCxnSpPr/>
              <p:nvPr/>
            </p:nvCxnSpPr>
            <p:spPr>
              <a:xfrm>
                <a:off x="4955150" y="2571750"/>
                <a:ext cx="145467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61C61"/>
                </a:solidFill>
                <a:prstDash val="solid"/>
                <a:round/>
                <a:headEnd type="stealth" w="med" len="med"/>
                <a:tailEnd type="stealth" w="med" len="med"/>
              </a:ln>
            </p:spPr>
          </p:cxnSp>
          <p:sp>
            <p:nvSpPr>
              <p:cNvPr id="18" name="Google Shape;158;p12">
                <a:extLst>
                  <a:ext uri="{FF2B5EF4-FFF2-40B4-BE49-F238E27FC236}">
                    <a16:creationId xmlns:a16="http://schemas.microsoft.com/office/drawing/2014/main" id="{41845949-265C-44C3-0059-B979495C63E4}"/>
                  </a:ext>
                </a:extLst>
              </p:cNvPr>
              <p:cNvSpPr txBox="1"/>
              <p:nvPr/>
            </p:nvSpPr>
            <p:spPr>
              <a:xfrm>
                <a:off x="4955150" y="2202418"/>
                <a:ext cx="141577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DNS lookup</a:t>
                </a:r>
                <a:endParaRPr/>
              </a:p>
            </p:txBody>
          </p:sp>
        </p:grpSp>
        <p:grpSp>
          <p:nvGrpSpPr>
            <p:cNvPr id="14" name="Google Shape;159;p12">
              <a:extLst>
                <a:ext uri="{FF2B5EF4-FFF2-40B4-BE49-F238E27FC236}">
                  <a16:creationId xmlns:a16="http://schemas.microsoft.com/office/drawing/2014/main" id="{81A96177-7A0F-144F-4BE3-CEBF82203FD7}"/>
                </a:ext>
              </a:extLst>
            </p:cNvPr>
            <p:cNvGrpSpPr/>
            <p:nvPr/>
          </p:nvGrpSpPr>
          <p:grpSpPr>
            <a:xfrm>
              <a:off x="4953000" y="2812018"/>
              <a:ext cx="3505200" cy="369332"/>
              <a:chOff x="4953000" y="2601952"/>
              <a:chExt cx="3505200" cy="369332"/>
            </a:xfrm>
          </p:grpSpPr>
          <p:cxnSp>
            <p:nvCxnSpPr>
              <p:cNvPr id="15" name="Google Shape;160;p12">
                <a:extLst>
                  <a:ext uri="{FF2B5EF4-FFF2-40B4-BE49-F238E27FC236}">
                    <a16:creationId xmlns:a16="http://schemas.microsoft.com/office/drawing/2014/main" id="{33B932EB-C32E-36E4-9992-9DA35A8EF59F}"/>
                  </a:ext>
                </a:extLst>
              </p:cNvPr>
              <p:cNvCxnSpPr/>
              <p:nvPr/>
            </p:nvCxnSpPr>
            <p:spPr>
              <a:xfrm>
                <a:off x="4955150" y="2971284"/>
                <a:ext cx="350305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61C6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16" name="Google Shape;161;p12">
                <a:extLst>
                  <a:ext uri="{FF2B5EF4-FFF2-40B4-BE49-F238E27FC236}">
                    <a16:creationId xmlns:a16="http://schemas.microsoft.com/office/drawing/2014/main" id="{9D58F147-3710-02FF-8A9B-7377BFC13CCE}"/>
                  </a:ext>
                </a:extLst>
              </p:cNvPr>
              <p:cNvSpPr/>
              <p:nvPr/>
            </p:nvSpPr>
            <p:spPr>
              <a:xfrm>
                <a:off x="4953000" y="2601952"/>
                <a:ext cx="15776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153.90.3.95</a:t>
                </a:r>
                <a:endParaRPr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887308A-F4A7-C788-BA56-FB6E0301DF14}"/>
              </a:ext>
            </a:extLst>
          </p:cNvPr>
          <p:cNvSpPr txBox="1"/>
          <p:nvPr/>
        </p:nvSpPr>
        <p:spPr>
          <a:xfrm>
            <a:off x="1066800" y="1479878"/>
            <a:ext cx="4530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Application layer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Lookups over UDP on port 53</a:t>
            </a:r>
          </a:p>
        </p:txBody>
      </p:sp>
      <p:grpSp>
        <p:nvGrpSpPr>
          <p:cNvPr id="26" name="Google Shape;172;p13">
            <a:extLst>
              <a:ext uri="{FF2B5EF4-FFF2-40B4-BE49-F238E27FC236}">
                <a16:creationId xmlns:a16="http://schemas.microsoft.com/office/drawing/2014/main" id="{7FAEB481-6890-89B3-9665-1A1766AC0F10}"/>
              </a:ext>
            </a:extLst>
          </p:cNvPr>
          <p:cNvGrpSpPr/>
          <p:nvPr/>
        </p:nvGrpSpPr>
        <p:grpSpPr>
          <a:xfrm>
            <a:off x="7369518" y="4171673"/>
            <a:ext cx="4822482" cy="1526466"/>
            <a:chOff x="230" y="510"/>
            <a:chExt cx="5776" cy="1952"/>
          </a:xfrm>
        </p:grpSpPr>
        <p:sp>
          <p:nvSpPr>
            <p:cNvPr id="27" name="Google Shape;173;p13">
              <a:extLst>
                <a:ext uri="{FF2B5EF4-FFF2-40B4-BE49-F238E27FC236}">
                  <a16:creationId xmlns:a16="http://schemas.microsoft.com/office/drawing/2014/main" id="{081E2B6A-9E7B-708A-E52B-3F74BE7DBA37}"/>
                </a:ext>
              </a:extLst>
            </p:cNvPr>
            <p:cNvSpPr txBox="1"/>
            <p:nvPr/>
          </p:nvSpPr>
          <p:spPr>
            <a:xfrm>
              <a:off x="2055" y="510"/>
              <a:ext cx="1734" cy="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Root DNS Servers</a:t>
              </a:r>
              <a:endParaRPr/>
            </a:p>
          </p:txBody>
        </p:sp>
        <p:sp>
          <p:nvSpPr>
            <p:cNvPr id="30" name="Google Shape;174;p13">
              <a:extLst>
                <a:ext uri="{FF2B5EF4-FFF2-40B4-BE49-F238E27FC236}">
                  <a16:creationId xmlns:a16="http://schemas.microsoft.com/office/drawing/2014/main" id="{A1B90C3F-B43A-F7C3-5B69-901D0A5B2B33}"/>
                </a:ext>
              </a:extLst>
            </p:cNvPr>
            <p:cNvSpPr txBox="1"/>
            <p:nvPr/>
          </p:nvSpPr>
          <p:spPr>
            <a:xfrm>
              <a:off x="504" y="1253"/>
              <a:ext cx="1663" cy="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 DNS servers</a:t>
              </a:r>
              <a:endParaRPr/>
            </a:p>
          </p:txBody>
        </p:sp>
        <p:sp>
          <p:nvSpPr>
            <p:cNvPr id="31" name="Google Shape;175;p13">
              <a:extLst>
                <a:ext uri="{FF2B5EF4-FFF2-40B4-BE49-F238E27FC236}">
                  <a16:creationId xmlns:a16="http://schemas.microsoft.com/office/drawing/2014/main" id="{F3AB3062-BA0E-F83B-23A0-BC4FEABB1827}"/>
                </a:ext>
              </a:extLst>
            </p:cNvPr>
            <p:cNvSpPr txBox="1"/>
            <p:nvPr/>
          </p:nvSpPr>
          <p:spPr>
            <a:xfrm>
              <a:off x="2280" y="1253"/>
              <a:ext cx="1581" cy="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org DNS servers</a:t>
              </a:r>
              <a:endParaRPr/>
            </a:p>
          </p:txBody>
        </p:sp>
        <p:sp>
          <p:nvSpPr>
            <p:cNvPr id="32" name="Google Shape;176;p13">
              <a:extLst>
                <a:ext uri="{FF2B5EF4-FFF2-40B4-BE49-F238E27FC236}">
                  <a16:creationId xmlns:a16="http://schemas.microsoft.com/office/drawing/2014/main" id="{36E34229-19C7-B1A8-88FB-16D2951D6750}"/>
                </a:ext>
              </a:extLst>
            </p:cNvPr>
            <p:cNvSpPr txBox="1"/>
            <p:nvPr/>
          </p:nvSpPr>
          <p:spPr>
            <a:xfrm>
              <a:off x="4008" y="1253"/>
              <a:ext cx="1621" cy="3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edu DNS servers</a:t>
              </a:r>
              <a:endParaRPr/>
            </a:p>
          </p:txBody>
        </p:sp>
        <p:cxnSp>
          <p:nvCxnSpPr>
            <p:cNvPr id="33" name="Google Shape;177;p13">
              <a:extLst>
                <a:ext uri="{FF2B5EF4-FFF2-40B4-BE49-F238E27FC236}">
                  <a16:creationId xmlns:a16="http://schemas.microsoft.com/office/drawing/2014/main" id="{7F49D2B8-E09C-628B-0B70-C19CA6CBE42C}"/>
                </a:ext>
              </a:extLst>
            </p:cNvPr>
            <p:cNvCxnSpPr/>
            <p:nvPr/>
          </p:nvCxnSpPr>
          <p:spPr>
            <a:xfrm flipH="1">
              <a:off x="1344" y="864"/>
              <a:ext cx="1392" cy="432"/>
            </a:xfrm>
            <a:prstGeom prst="straightConnector1">
              <a:avLst/>
            </a:prstGeom>
            <a:noFill/>
            <a:ln w="317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78;p13">
              <a:extLst>
                <a:ext uri="{FF2B5EF4-FFF2-40B4-BE49-F238E27FC236}">
                  <a16:creationId xmlns:a16="http://schemas.microsoft.com/office/drawing/2014/main" id="{30F9DA6E-B557-9FDE-84A7-464B7DBD08E1}"/>
                </a:ext>
              </a:extLst>
            </p:cNvPr>
            <p:cNvCxnSpPr/>
            <p:nvPr/>
          </p:nvCxnSpPr>
          <p:spPr>
            <a:xfrm>
              <a:off x="2928" y="816"/>
              <a:ext cx="0" cy="48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179;p13">
              <a:extLst>
                <a:ext uri="{FF2B5EF4-FFF2-40B4-BE49-F238E27FC236}">
                  <a16:creationId xmlns:a16="http://schemas.microsoft.com/office/drawing/2014/main" id="{CD4DAFF1-C6CF-0E70-C9B1-B981CB082A43}"/>
                </a:ext>
              </a:extLst>
            </p:cNvPr>
            <p:cNvCxnSpPr/>
            <p:nvPr/>
          </p:nvCxnSpPr>
          <p:spPr>
            <a:xfrm>
              <a:off x="3168" y="864"/>
              <a:ext cx="1440" cy="432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Google Shape;180;p13">
              <a:extLst>
                <a:ext uri="{FF2B5EF4-FFF2-40B4-BE49-F238E27FC236}">
                  <a16:creationId xmlns:a16="http://schemas.microsoft.com/office/drawing/2014/main" id="{1F1A7618-AAA7-8CF1-4816-5910138BCD0B}"/>
                </a:ext>
              </a:extLst>
            </p:cNvPr>
            <p:cNvSpPr txBox="1"/>
            <p:nvPr/>
          </p:nvSpPr>
          <p:spPr>
            <a:xfrm>
              <a:off x="3616" y="1872"/>
              <a:ext cx="1264" cy="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poly.edu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 servers</a:t>
              </a:r>
              <a:endParaRPr/>
            </a:p>
          </p:txBody>
        </p:sp>
        <p:sp>
          <p:nvSpPr>
            <p:cNvPr id="37" name="Google Shape;181;p13">
              <a:extLst>
                <a:ext uri="{FF2B5EF4-FFF2-40B4-BE49-F238E27FC236}">
                  <a16:creationId xmlns:a16="http://schemas.microsoft.com/office/drawing/2014/main" id="{04FE94AE-A8DE-AD8F-88E9-DC9350CE73F8}"/>
                </a:ext>
              </a:extLst>
            </p:cNvPr>
            <p:cNvSpPr txBox="1"/>
            <p:nvPr/>
          </p:nvSpPr>
          <p:spPr>
            <a:xfrm>
              <a:off x="4742" y="1872"/>
              <a:ext cx="1264" cy="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umass.edu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 servers</a:t>
              </a:r>
              <a:endParaRPr/>
            </a:p>
          </p:txBody>
        </p:sp>
        <p:cxnSp>
          <p:nvCxnSpPr>
            <p:cNvPr id="38" name="Google Shape;182;p13">
              <a:extLst>
                <a:ext uri="{FF2B5EF4-FFF2-40B4-BE49-F238E27FC236}">
                  <a16:creationId xmlns:a16="http://schemas.microsoft.com/office/drawing/2014/main" id="{C3CF70CE-C706-99F7-0D19-57D2DE1B2748}"/>
                </a:ext>
              </a:extLst>
            </p:cNvPr>
            <p:cNvCxnSpPr/>
            <p:nvPr/>
          </p:nvCxnSpPr>
          <p:spPr>
            <a:xfrm flipH="1">
              <a:off x="4224" y="1536"/>
              <a:ext cx="336" cy="24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183;p13">
              <a:extLst>
                <a:ext uri="{FF2B5EF4-FFF2-40B4-BE49-F238E27FC236}">
                  <a16:creationId xmlns:a16="http://schemas.microsoft.com/office/drawing/2014/main" id="{E377A83A-D896-0061-99DC-89D12934759D}"/>
                </a:ext>
              </a:extLst>
            </p:cNvPr>
            <p:cNvCxnSpPr/>
            <p:nvPr/>
          </p:nvCxnSpPr>
          <p:spPr>
            <a:xfrm>
              <a:off x="4848" y="1536"/>
              <a:ext cx="288" cy="24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" name="Google Shape;184;p13">
              <a:extLst>
                <a:ext uri="{FF2B5EF4-FFF2-40B4-BE49-F238E27FC236}">
                  <a16:creationId xmlns:a16="http://schemas.microsoft.com/office/drawing/2014/main" id="{1BA25A85-6D69-96E0-A694-CC7C4E52CB5E}"/>
                </a:ext>
              </a:extLst>
            </p:cNvPr>
            <p:cNvSpPr txBox="1"/>
            <p:nvPr/>
          </p:nvSpPr>
          <p:spPr>
            <a:xfrm>
              <a:off x="230" y="1872"/>
              <a:ext cx="1264" cy="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yahoo.com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 servers</a:t>
              </a:r>
              <a:endParaRPr/>
            </a:p>
          </p:txBody>
        </p:sp>
        <p:sp>
          <p:nvSpPr>
            <p:cNvPr id="41" name="Google Shape;185;p13">
              <a:extLst>
                <a:ext uri="{FF2B5EF4-FFF2-40B4-BE49-F238E27FC236}">
                  <a16:creationId xmlns:a16="http://schemas.microsoft.com/office/drawing/2014/main" id="{8BA42EB3-76ED-EAA0-E4DD-0EC2163FE084}"/>
                </a:ext>
              </a:extLst>
            </p:cNvPr>
            <p:cNvSpPr txBox="1"/>
            <p:nvPr/>
          </p:nvSpPr>
          <p:spPr>
            <a:xfrm>
              <a:off x="1356" y="1872"/>
              <a:ext cx="1273" cy="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amazon.com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 servers</a:t>
              </a:r>
              <a:endParaRPr/>
            </a:p>
          </p:txBody>
        </p:sp>
        <p:cxnSp>
          <p:nvCxnSpPr>
            <p:cNvPr id="42" name="Google Shape;186;p13">
              <a:extLst>
                <a:ext uri="{FF2B5EF4-FFF2-40B4-BE49-F238E27FC236}">
                  <a16:creationId xmlns:a16="http://schemas.microsoft.com/office/drawing/2014/main" id="{E718783E-F2E6-66E8-42F2-021A518174A3}"/>
                </a:ext>
              </a:extLst>
            </p:cNvPr>
            <p:cNvCxnSpPr/>
            <p:nvPr/>
          </p:nvCxnSpPr>
          <p:spPr>
            <a:xfrm flipH="1">
              <a:off x="768" y="1584"/>
              <a:ext cx="192" cy="28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187;p13">
              <a:extLst>
                <a:ext uri="{FF2B5EF4-FFF2-40B4-BE49-F238E27FC236}">
                  <a16:creationId xmlns:a16="http://schemas.microsoft.com/office/drawing/2014/main" id="{71F50A7C-5414-F040-1C3C-CCF5793CBA5B}"/>
                </a:ext>
              </a:extLst>
            </p:cNvPr>
            <p:cNvCxnSpPr/>
            <p:nvPr/>
          </p:nvCxnSpPr>
          <p:spPr>
            <a:xfrm>
              <a:off x="1392" y="1584"/>
              <a:ext cx="240" cy="28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" name="Google Shape;188;p13">
              <a:extLst>
                <a:ext uri="{FF2B5EF4-FFF2-40B4-BE49-F238E27FC236}">
                  <a16:creationId xmlns:a16="http://schemas.microsoft.com/office/drawing/2014/main" id="{4A7396E9-532A-690F-D1C4-292F96AD1105}"/>
                </a:ext>
              </a:extLst>
            </p:cNvPr>
            <p:cNvSpPr txBox="1"/>
            <p:nvPr/>
          </p:nvSpPr>
          <p:spPr>
            <a:xfrm>
              <a:off x="2491" y="1872"/>
              <a:ext cx="1264" cy="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pbs.org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DNS servers</a:t>
              </a:r>
              <a:endParaRPr/>
            </a:p>
          </p:txBody>
        </p:sp>
        <p:cxnSp>
          <p:nvCxnSpPr>
            <p:cNvPr id="45" name="Google Shape;189;p13">
              <a:extLst>
                <a:ext uri="{FF2B5EF4-FFF2-40B4-BE49-F238E27FC236}">
                  <a16:creationId xmlns:a16="http://schemas.microsoft.com/office/drawing/2014/main" id="{56197271-4398-BAE5-717A-D0337A167019}"/>
                </a:ext>
              </a:extLst>
            </p:cNvPr>
            <p:cNvCxnSpPr/>
            <p:nvPr/>
          </p:nvCxnSpPr>
          <p:spPr>
            <a:xfrm>
              <a:off x="2928" y="1536"/>
              <a:ext cx="0" cy="288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947E057-93E6-A5B2-0A60-81FE05EC7191}"/>
              </a:ext>
            </a:extLst>
          </p:cNvPr>
          <p:cNvSpPr txBox="1"/>
          <p:nvPr/>
        </p:nvSpPr>
        <p:spPr>
          <a:xfrm>
            <a:off x="2938701" y="2221450"/>
            <a:ext cx="3421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(handshake not needed)</a:t>
            </a:r>
          </a:p>
          <a:p>
            <a:r>
              <a:rPr lang="en-US" sz="1200" dirty="0"/>
              <a:t>(DNS requests are small)</a:t>
            </a:r>
          </a:p>
          <a:p>
            <a:r>
              <a:rPr lang="en-US" sz="1200" dirty="0"/>
              <a:t>(reliability can be added in the application layer)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C25220-3A95-0E65-7E9E-F04BCC861049}"/>
              </a:ext>
            </a:extLst>
          </p:cNvPr>
          <p:cNvSpPr txBox="1"/>
          <p:nvPr/>
        </p:nvSpPr>
        <p:spPr>
          <a:xfrm>
            <a:off x="1066800" y="3248172"/>
            <a:ext cx="3557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DNS servers are also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Acts as a proxy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Maintained by ISP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Caches records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B5E358-1C66-87E3-AA06-034B0D73BC20}"/>
              </a:ext>
            </a:extLst>
          </p:cNvPr>
          <p:cNvSpPr txBox="1"/>
          <p:nvPr/>
        </p:nvSpPr>
        <p:spPr>
          <a:xfrm>
            <a:off x="1044209" y="4715193"/>
            <a:ext cx="4061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DNS records are also stored and maintained in your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issues??</a:t>
            </a:r>
          </a:p>
        </p:txBody>
      </p:sp>
      <p:pic>
        <p:nvPicPr>
          <p:cNvPr id="2050" name="Picture 2" descr="Eyes Emoji (U+1F440)">
            <a:extLst>
              <a:ext uri="{FF2B5EF4-FFF2-40B4-BE49-F238E27FC236}">
                <a16:creationId xmlns:a16="http://schemas.microsoft.com/office/drawing/2014/main" id="{692BFE93-24EE-ABF0-A47C-4E331615D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13" y="5267943"/>
            <a:ext cx="393302" cy="39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1687176-73B0-E47B-30B9-B4E8FF1429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248" y="3348270"/>
            <a:ext cx="2562225" cy="125705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31BADD5-DA95-0CAF-7FCB-42A2C990F399}"/>
              </a:ext>
            </a:extLst>
          </p:cNvPr>
          <p:cNvSpPr txBox="1"/>
          <p:nvPr/>
        </p:nvSpPr>
        <p:spPr>
          <a:xfrm>
            <a:off x="7838148" y="6113104"/>
            <a:ext cx="35509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What if an IP address gets changed?</a:t>
            </a:r>
          </a:p>
        </p:txBody>
      </p:sp>
    </p:spTree>
    <p:extLst>
      <p:ext uri="{BB962C8B-B14F-4D97-AF65-F5344CB8AC3E}">
        <p14:creationId xmlns:p14="http://schemas.microsoft.com/office/powerpoint/2010/main" val="2835902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57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771380" y="762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Commands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06B722-C0AC-27A5-6918-8EB9547515E2}"/>
              </a:ext>
            </a:extLst>
          </p:cNvPr>
          <p:cNvSpPr txBox="1"/>
          <p:nvPr/>
        </p:nvSpPr>
        <p:spPr>
          <a:xfrm>
            <a:off x="381000" y="1143000"/>
            <a:ext cx="6122322" cy="423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30200" algn="l" rtl="0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DNS services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 address translation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IPv6 address translation</a:t>
            </a:r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AAAA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CNAME img.huffingtonpost.com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Mail server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MX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Load distribution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huffpost.com | grep "address" | sed -n -e 's/^.*address //p'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Redirection</a:t>
            </a:r>
          </a:p>
          <a:p>
            <a:pPr marL="1143000" lvl="2" indent="-2159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Look up same host from servers in different regions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google.com 8.8.8.8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9705AE2-932E-F6A1-84DF-76A7AF1FC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7810"/>
            <a:ext cx="7543800" cy="143827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EC1F520-D4D8-CF25-3201-BE3F34B4C49D}"/>
              </a:ext>
            </a:extLst>
          </p:cNvPr>
          <p:cNvSpPr txBox="1"/>
          <p:nvPr/>
        </p:nvSpPr>
        <p:spPr>
          <a:xfrm>
            <a:off x="7391400" y="1776085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153.90.3.95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76F97F-8988-ECBD-63B6-A3B2559B4D18}"/>
              </a:ext>
            </a:extLst>
          </p:cNvPr>
          <p:cNvSpPr txBox="1"/>
          <p:nvPr/>
        </p:nvSpPr>
        <p:spPr>
          <a:xfrm>
            <a:off x="8665146" y="5740464"/>
            <a:ext cx="3074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nslookup</a:t>
            </a:r>
            <a:r>
              <a:rPr lang="en-US" dirty="0"/>
              <a:t> also works)</a:t>
            </a:r>
          </a:p>
        </p:txBody>
      </p:sp>
    </p:spTree>
    <p:extLst>
      <p:ext uri="{BB962C8B-B14F-4D97-AF65-F5344CB8AC3E}">
        <p14:creationId xmlns:p14="http://schemas.microsoft.com/office/powerpoint/2010/main" val="3971231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58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771380" y="762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Commands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06B722-C0AC-27A5-6918-8EB9547515E2}"/>
              </a:ext>
            </a:extLst>
          </p:cNvPr>
          <p:cNvSpPr txBox="1"/>
          <p:nvPr/>
        </p:nvSpPr>
        <p:spPr>
          <a:xfrm>
            <a:off x="381000" y="1143000"/>
            <a:ext cx="6122322" cy="423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30200" algn="l" rtl="0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DNS services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 address translation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IPv6 address translation</a:t>
            </a:r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AAAA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CNAME img.huffingtonpost.com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Mail server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MX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Load distribution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huffpost.com | grep "address" | sed -n -e 's/^.*address //p'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Redirection</a:t>
            </a:r>
          </a:p>
          <a:p>
            <a:pPr marL="1143000" lvl="2" indent="-2159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Look up same host from servers in different regions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google.com 8.8.8.8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42AC4-5371-7B3D-14FF-76940D7A0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068356"/>
            <a:ext cx="5915025" cy="800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5D2E0E7-DFFD-F293-606B-E55C8270B338}"/>
              </a:ext>
            </a:extLst>
          </p:cNvPr>
          <p:cNvGrpSpPr/>
          <p:nvPr/>
        </p:nvGrpSpPr>
        <p:grpSpPr>
          <a:xfrm>
            <a:off x="9802931" y="2451993"/>
            <a:ext cx="155520" cy="237960"/>
            <a:chOff x="9802931" y="2451993"/>
            <a:chExt cx="15552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958C7E7-B332-5430-6DA4-AD14EC51B3D7}"/>
                    </a:ext>
                  </a:extLst>
                </p14:cNvPr>
                <p14:cNvContentPartPr/>
                <p14:nvPr/>
              </p14:nvContentPartPr>
              <p14:xfrm>
                <a:off x="9802931" y="2451993"/>
                <a:ext cx="10440" cy="198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958C7E7-B332-5430-6DA4-AD14EC51B3D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84931" y="2434353"/>
                  <a:ext cx="46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11F68D9-2CD4-AC1E-80DC-76877DEEED42}"/>
                    </a:ext>
                  </a:extLst>
                </p14:cNvPr>
                <p14:cNvContentPartPr/>
                <p14:nvPr/>
              </p14:nvContentPartPr>
              <p14:xfrm>
                <a:off x="9931811" y="2481153"/>
                <a:ext cx="26640" cy="208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11F68D9-2CD4-AC1E-80DC-76877DEEED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14171" y="2463153"/>
                  <a:ext cx="62280" cy="24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6675144-0788-3ABD-5415-C6539EF89686}"/>
                  </a:ext>
                </a:extLst>
              </p14:cNvPr>
              <p14:cNvContentPartPr/>
              <p14:nvPr/>
            </p14:nvContentPartPr>
            <p14:xfrm>
              <a:off x="9625811" y="2862393"/>
              <a:ext cx="396720" cy="176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6675144-0788-3ABD-5415-C6539EF896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08171" y="2844753"/>
                <a:ext cx="432360" cy="2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7784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59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771380" y="762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Commands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06B722-C0AC-27A5-6918-8EB9547515E2}"/>
              </a:ext>
            </a:extLst>
          </p:cNvPr>
          <p:cNvSpPr txBox="1"/>
          <p:nvPr/>
        </p:nvSpPr>
        <p:spPr>
          <a:xfrm>
            <a:off x="381000" y="1143000"/>
            <a:ext cx="6122322" cy="423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30200" algn="l" rtl="0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DNS services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 address translation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IPv6 address translation</a:t>
            </a:r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AAAA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CNAME img.huffingtonpost.com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Mail server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MX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Load distribution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huffpost.com | grep "address" | sed -n -e 's/^.*address //p'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Redirection</a:t>
            </a:r>
          </a:p>
          <a:p>
            <a:pPr marL="1143000" lvl="2" indent="-2159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Look up same host from servers in different regions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google.com 8.8.8.8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0487B9-E16B-631F-911D-2082E668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743200"/>
            <a:ext cx="5743638" cy="4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65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BA5F0-CEFA-6AC2-CF1B-C24290D77435}"/>
              </a:ext>
            </a:extLst>
          </p:cNvPr>
          <p:cNvSpPr txBox="1"/>
          <p:nvPr/>
        </p:nvSpPr>
        <p:spPr>
          <a:xfrm>
            <a:off x="609600" y="9906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protocol that dictates the transmitting of hypermedia documents such as HTML and other webpage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BEFDC-AC9B-D091-56AE-2A2E42F4E3FE}"/>
              </a:ext>
            </a:extLst>
          </p:cNvPr>
          <p:cNvSpPr txBox="1"/>
          <p:nvPr/>
        </p:nvSpPr>
        <p:spPr>
          <a:xfrm>
            <a:off x="624555" y="228600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web navigation is done through HTTP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D5DAB-3551-5203-F15C-7A20132F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28975"/>
            <a:ext cx="3602956" cy="263842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3149D7E-893F-3845-2292-F64FF536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71600"/>
            <a:ext cx="5837499" cy="466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207DB3-7205-8789-79FA-8033E8887AFC}"/>
              </a:ext>
            </a:extLst>
          </p:cNvPr>
          <p:cNvSpPr/>
          <p:nvPr/>
        </p:nvSpPr>
        <p:spPr>
          <a:xfrm>
            <a:off x="6477000" y="359201"/>
            <a:ext cx="5105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process of one computer establishing a connection with another computer or device is called a </a:t>
            </a:r>
            <a:r>
              <a:rPr lang="en-US" b="1" dirty="0"/>
              <a:t>handshake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9349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60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771380" y="762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Commands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06B722-C0AC-27A5-6918-8EB9547515E2}"/>
              </a:ext>
            </a:extLst>
          </p:cNvPr>
          <p:cNvSpPr txBox="1"/>
          <p:nvPr/>
        </p:nvSpPr>
        <p:spPr>
          <a:xfrm>
            <a:off x="381000" y="1143000"/>
            <a:ext cx="6122322" cy="423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30200" algn="l" rtl="0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DNS services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 address translation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IPv6 address translation</a:t>
            </a:r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AAAA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CNAME img.huffingtonpost.com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Mail server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MX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Load distribution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huffpost.com | grep "address" | sed -n -e 's/^.*address //p'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Redirection</a:t>
            </a:r>
          </a:p>
          <a:p>
            <a:pPr marL="1143000" lvl="2" indent="-2159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Look up same host from servers in different regions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google.com 8.8.8.8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90643-8DBF-22BD-0E42-FD34C337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3352800"/>
            <a:ext cx="5791200" cy="4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12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61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771380" y="762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Commands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06B722-C0AC-27A5-6918-8EB9547515E2}"/>
              </a:ext>
            </a:extLst>
          </p:cNvPr>
          <p:cNvSpPr txBox="1"/>
          <p:nvPr/>
        </p:nvSpPr>
        <p:spPr>
          <a:xfrm>
            <a:off x="381000" y="1143000"/>
            <a:ext cx="6122322" cy="423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30200" algn="l" rtl="0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DNS services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 address translation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IPv6 address translation</a:t>
            </a:r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AAAA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CNAME img.huffingtonpost.com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Mail server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MX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Load distribution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huffpost.com | grep "address" | sed -n -e 's/^.*address //p'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Redirection</a:t>
            </a:r>
          </a:p>
          <a:p>
            <a:pPr marL="1143000" lvl="2" indent="-2159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Look up same host from servers in different regions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google.com 8.8.8.8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D5A19-2A1B-7231-60E0-D5BB2FF0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458" y="2895600"/>
            <a:ext cx="5520642" cy="1664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599FFD-3D7C-6DDA-BB73-38C255592554}"/>
              </a:ext>
            </a:extLst>
          </p:cNvPr>
          <p:cNvSpPr txBox="1"/>
          <p:nvPr/>
        </p:nvSpPr>
        <p:spPr>
          <a:xfrm rot="1749658">
            <a:off x="7284189" y="4056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Rotation!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18AE35E-CAA7-C87C-390C-28FDF1B4AA5D}"/>
                  </a:ext>
                </a:extLst>
              </p14:cNvPr>
              <p14:cNvContentPartPr/>
              <p14:nvPr/>
            </p14:nvContentPartPr>
            <p14:xfrm>
              <a:off x="6899590" y="3195828"/>
              <a:ext cx="249840" cy="131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18AE35E-CAA7-C87C-390C-28FDF1B4AA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950" y="3186828"/>
                <a:ext cx="2674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2441628-DFA6-B1B9-7036-401504ACD6F6}"/>
                  </a:ext>
                </a:extLst>
              </p14:cNvPr>
              <p14:cNvContentPartPr/>
              <p14:nvPr/>
            </p14:nvContentPartPr>
            <p14:xfrm>
              <a:off x="6934200" y="4413741"/>
              <a:ext cx="243000" cy="129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2441628-DFA6-B1B9-7036-401504ACD6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25560" y="4405101"/>
                <a:ext cx="26064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1622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62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771380" y="762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Commands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06B722-C0AC-27A5-6918-8EB9547515E2}"/>
              </a:ext>
            </a:extLst>
          </p:cNvPr>
          <p:cNvSpPr txBox="1"/>
          <p:nvPr/>
        </p:nvSpPr>
        <p:spPr>
          <a:xfrm>
            <a:off x="381000" y="1143000"/>
            <a:ext cx="6122322" cy="423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30200" algn="l" rtl="0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DNS services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 address translation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IPv6 address translation</a:t>
            </a:r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AAAA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CNAME img.huffingtonpost.com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Mail server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MX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Load distribution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huffpost.com | grep "address" | sed -n -e 's/^.*address //p'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Redirection</a:t>
            </a:r>
          </a:p>
          <a:p>
            <a:pPr marL="1143000" lvl="2" indent="-2159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Look up same host from servers in different regions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google.com 8.8.8.8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F9AB6D-1452-79EA-C786-8981D6DA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57200"/>
            <a:ext cx="6781800" cy="3295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CE924E-AECA-427D-8B9F-A474F9F17A3B}"/>
                  </a:ext>
                </a:extLst>
              </p14:cNvPr>
              <p14:cNvContentPartPr/>
              <p14:nvPr/>
            </p14:nvContentPartPr>
            <p14:xfrm>
              <a:off x="7777931" y="771153"/>
              <a:ext cx="234720" cy="220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CE924E-AECA-427D-8B9F-A474F9F17A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59931" y="753513"/>
                <a:ext cx="2703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8A83E0F-33DA-643A-8423-76F99E50EC3F}"/>
                  </a:ext>
                </a:extLst>
              </p14:cNvPr>
              <p14:cNvContentPartPr/>
              <p14:nvPr/>
            </p14:nvContentPartPr>
            <p14:xfrm>
              <a:off x="9891851" y="705993"/>
              <a:ext cx="802800" cy="21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8A83E0F-33DA-643A-8423-76F99E50EC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74211" y="688353"/>
                <a:ext cx="83844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8033520-6D7F-E85B-D8F4-8E9C93E5EAAD}"/>
              </a:ext>
            </a:extLst>
          </p:cNvPr>
          <p:cNvGrpSpPr/>
          <p:nvPr/>
        </p:nvGrpSpPr>
        <p:grpSpPr>
          <a:xfrm>
            <a:off x="9858371" y="1950513"/>
            <a:ext cx="1035720" cy="1200240"/>
            <a:chOff x="9858371" y="1950513"/>
            <a:chExt cx="1035720" cy="12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04726D1-BBBB-A666-95FB-B5402B9C591A}"/>
                    </a:ext>
                  </a:extLst>
                </p14:cNvPr>
                <p14:cNvContentPartPr/>
                <p14:nvPr/>
              </p14:nvContentPartPr>
              <p14:xfrm>
                <a:off x="9975011" y="2052393"/>
                <a:ext cx="919080" cy="1098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04726D1-BBBB-A666-95FB-B5402B9C59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57371" y="2034393"/>
                  <a:ext cx="954720" cy="11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0C5985-729E-DBB0-0F98-AEFA3DEEB39C}"/>
                    </a:ext>
                  </a:extLst>
                </p14:cNvPr>
                <p14:cNvContentPartPr/>
                <p14:nvPr/>
              </p14:nvContentPartPr>
              <p14:xfrm>
                <a:off x="9882851" y="1950513"/>
                <a:ext cx="84600" cy="11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0C5985-729E-DBB0-0F98-AEFA3DEEB3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64851" y="1932873"/>
                  <a:ext cx="120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2EA1DE-A3C6-8FA9-971D-7F10DA762813}"/>
                    </a:ext>
                  </a:extLst>
                </p14:cNvPr>
                <p14:cNvContentPartPr/>
                <p14:nvPr/>
              </p14:nvContentPartPr>
              <p14:xfrm>
                <a:off x="9858371" y="2057073"/>
                <a:ext cx="91800" cy="121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2EA1DE-A3C6-8FA9-971D-7F10DA76281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840731" y="2039433"/>
                  <a:ext cx="1274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A27E0-F4AD-FA6C-600C-030938667A7B}"/>
              </a:ext>
            </a:extLst>
          </p:cNvPr>
          <p:cNvGrpSpPr/>
          <p:nvPr/>
        </p:nvGrpSpPr>
        <p:grpSpPr>
          <a:xfrm>
            <a:off x="11085251" y="2846553"/>
            <a:ext cx="178560" cy="212760"/>
            <a:chOff x="11085251" y="2846553"/>
            <a:chExt cx="17856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53E7873-1F4E-98C8-F344-6252D58F99F9}"/>
                    </a:ext>
                  </a:extLst>
                </p14:cNvPr>
                <p14:cNvContentPartPr/>
                <p14:nvPr/>
              </p14:nvContentPartPr>
              <p14:xfrm>
                <a:off x="11093171" y="2846553"/>
                <a:ext cx="4680" cy="100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53E7873-1F4E-98C8-F344-6252D58F99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75171" y="2828913"/>
                  <a:ext cx="40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05FB56E-A91F-3D9F-CA37-6C1FF7EEDF57}"/>
                    </a:ext>
                  </a:extLst>
                </p14:cNvPr>
                <p14:cNvContentPartPr/>
                <p14:nvPr/>
              </p14:nvContentPartPr>
              <p14:xfrm>
                <a:off x="11088851" y="3046353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05FB56E-A91F-3D9F-CA37-6C1FF7EEDF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71211" y="30283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D4DF85-C944-EB41-CF7C-3B6F5CF9C1D6}"/>
                    </a:ext>
                  </a:extLst>
                </p14:cNvPr>
                <p14:cNvContentPartPr/>
                <p14:nvPr/>
              </p14:nvContentPartPr>
              <p14:xfrm>
                <a:off x="11085251" y="2913513"/>
                <a:ext cx="4320" cy="52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D4DF85-C944-EB41-CF7C-3B6F5CF9C1D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067251" y="2895513"/>
                  <a:ext cx="39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675F021-A5D1-2D09-5CDA-0ABAD6328625}"/>
                    </a:ext>
                  </a:extLst>
                </p14:cNvPr>
                <p14:cNvContentPartPr/>
                <p14:nvPr/>
              </p14:nvContentPartPr>
              <p14:xfrm>
                <a:off x="11175971" y="2888313"/>
                <a:ext cx="21240" cy="100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675F021-A5D1-2D09-5CDA-0ABAD632862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57971" y="2870673"/>
                  <a:ext cx="56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6F10D3-3C69-F673-E99F-0E1C6AACDD1F}"/>
                    </a:ext>
                  </a:extLst>
                </p14:cNvPr>
                <p14:cNvContentPartPr/>
                <p14:nvPr/>
              </p14:nvContentPartPr>
              <p14:xfrm>
                <a:off x="11167331" y="3054633"/>
                <a:ext cx="108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6F10D3-3C69-F673-E99F-0E1C6AACDD1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49331" y="3036633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E1244C-BD1C-BE58-71BB-0E721ED545D4}"/>
                    </a:ext>
                  </a:extLst>
                </p14:cNvPr>
                <p14:cNvContentPartPr/>
                <p14:nvPr/>
              </p14:nvContentPartPr>
              <p14:xfrm>
                <a:off x="11252291" y="2892273"/>
                <a:ext cx="11520" cy="100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E1244C-BD1C-BE58-71BB-0E721ED545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234651" y="2874633"/>
                  <a:ext cx="47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B9C4EBE-3F9C-071F-31C2-A32F872CBC3D}"/>
                    </a:ext>
                  </a:extLst>
                </p14:cNvPr>
                <p14:cNvContentPartPr/>
                <p14:nvPr/>
              </p14:nvContentPartPr>
              <p14:xfrm>
                <a:off x="11251211" y="3058953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B9C4EBE-3F9C-071F-31C2-A32F872CBC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233211" y="304095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8652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63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771380" y="76200"/>
            <a:ext cx="2882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Commands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06B722-C0AC-27A5-6918-8EB9547515E2}"/>
              </a:ext>
            </a:extLst>
          </p:cNvPr>
          <p:cNvSpPr txBox="1"/>
          <p:nvPr/>
        </p:nvSpPr>
        <p:spPr>
          <a:xfrm>
            <a:off x="381000" y="1143000"/>
            <a:ext cx="6122322" cy="4237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30200" algn="l" rtl="0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DNS services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 address translation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Hostname to IPv6 address translation</a:t>
            </a:r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SzPts val="1600"/>
              <a:buChar char="•"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AAAA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Host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CNAME img.huffingtonpost.com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Mail server aliasing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-t MX montana.edu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Load distribution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huffpost.com | grep "address" | sed -n -e 's/^.*address //p'</a:t>
            </a:r>
          </a:p>
          <a:p>
            <a:pPr marL="742950" lvl="1" indent="-273050" algn="l" rtl="0">
              <a:spcBef>
                <a:spcPts val="440"/>
              </a:spcBef>
              <a:spcAft>
                <a:spcPts val="0"/>
              </a:spcAft>
              <a:buSzPts val="1600"/>
              <a:buChar char="–"/>
            </a:pPr>
            <a:r>
              <a:rPr lang="en-US" sz="1600" dirty="0"/>
              <a:t>Redirection</a:t>
            </a:r>
          </a:p>
          <a:p>
            <a:pPr marL="1143000" lvl="2" indent="-215900" algn="l" rtl="0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 dirty="0"/>
              <a:t>Look up same host from servers in different regions</a:t>
            </a:r>
          </a:p>
          <a:p>
            <a:pPr marL="457200" lvl="2" indent="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400" dirty="0">
                <a:latin typeface="Consolas"/>
                <a:ea typeface="Consolas"/>
                <a:cs typeface="Consolas"/>
                <a:sym typeface="Consolas"/>
              </a:rPr>
              <a:t>host google.com 8.8.8.8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22B73B-7BE8-A642-C267-8A1EFCE76A73}"/>
              </a:ext>
            </a:extLst>
          </p:cNvPr>
          <p:cNvSpPr txBox="1"/>
          <p:nvPr/>
        </p:nvSpPr>
        <p:spPr>
          <a:xfrm>
            <a:off x="990600" y="5526955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cached DNS entries on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ipconfig/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displaydns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AE50E-739F-6FDB-5E62-D151D53E1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770282"/>
            <a:ext cx="3705225" cy="1552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C924B2-126A-2C2D-3FF3-93DA4F743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119312"/>
            <a:ext cx="3429000" cy="26193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7870599-BF46-2D8E-B7B9-D6E64017F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673" y="2105073"/>
            <a:ext cx="2514600" cy="19954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9D08B1-B8F1-4AE5-9716-6B4BB65DE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-85233"/>
            <a:ext cx="46958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64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64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5F73B4-BDBF-6399-C504-3D31EB252FAC}"/>
              </a:ext>
            </a:extLst>
          </p:cNvPr>
          <p:cNvSpPr txBox="1"/>
          <p:nvPr/>
        </p:nvSpPr>
        <p:spPr>
          <a:xfrm>
            <a:off x="228600" y="76200"/>
            <a:ext cx="2561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DNS Requests</a:t>
            </a:r>
          </a:p>
        </p:txBody>
      </p:sp>
      <p:pic>
        <p:nvPicPr>
          <p:cNvPr id="6" name="Google Shape;407;p17">
            <a:extLst>
              <a:ext uri="{FF2B5EF4-FFF2-40B4-BE49-F238E27FC236}">
                <a16:creationId xmlns:a16="http://schemas.microsoft.com/office/drawing/2014/main" id="{4FF37E54-9745-F4F7-A064-578BEED50C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066800"/>
            <a:ext cx="3429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8;p17">
            <a:extLst>
              <a:ext uri="{FF2B5EF4-FFF2-40B4-BE49-F238E27FC236}">
                <a16:creationId xmlns:a16="http://schemas.microsoft.com/office/drawing/2014/main" id="{DC0EF427-F623-86CC-2D0C-97947D132B9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1000" y="1102822"/>
            <a:ext cx="35814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DF502-AE93-1382-AA0D-A3510D23C0E7}"/>
              </a:ext>
            </a:extLst>
          </p:cNvPr>
          <p:cNvSpPr txBox="1"/>
          <p:nvPr/>
        </p:nvSpPr>
        <p:spPr>
          <a:xfrm>
            <a:off x="8915400" y="583321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Recursive Lookup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AB6CBA-DB92-1808-84EF-112D9D4DDE52}"/>
              </a:ext>
            </a:extLst>
          </p:cNvPr>
          <p:cNvSpPr txBox="1"/>
          <p:nvPr/>
        </p:nvSpPr>
        <p:spPr>
          <a:xfrm>
            <a:off x="1752600" y="593289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Iterative Lookup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8375EA-A09C-CCF5-17B4-62C1E6E8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7066" y="228600"/>
            <a:ext cx="3037867" cy="1852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51EF8A-BD69-7CFC-6A2F-B6BB7A76DC2A}"/>
              </a:ext>
            </a:extLst>
          </p:cNvPr>
          <p:cNvSpPr txBox="1"/>
          <p:nvPr/>
        </p:nvSpPr>
        <p:spPr>
          <a:xfrm>
            <a:off x="5181600" y="2514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there a better option?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2D88D079-7F14-7BA9-2812-B8EEF855D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72830"/>
              </p:ext>
            </p:extLst>
          </p:nvPr>
        </p:nvGraphicFramePr>
        <p:xfrm>
          <a:off x="5205153" y="4450436"/>
          <a:ext cx="1473200" cy="208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3137577209"/>
                    </a:ext>
                  </a:extLst>
                </a:gridCol>
              </a:tblGrid>
              <a:tr h="260773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053627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85276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279355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19098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754249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931041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6192"/>
                  </a:ext>
                </a:extLst>
              </a:tr>
              <a:tr h="260773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265695"/>
                  </a:ext>
                </a:extLst>
              </a:tr>
            </a:tbl>
          </a:graphicData>
        </a:graphic>
      </p:graphicFrame>
      <p:pic>
        <p:nvPicPr>
          <p:cNvPr id="18" name="Google Shape;149;p12" descr="http://divitodesign.com/wp-content/uploads/2011/08/Web-Hosting-Servers.jpg?6260e0">
            <a:extLst>
              <a:ext uri="{FF2B5EF4-FFF2-40B4-BE49-F238E27FC236}">
                <a16:creationId xmlns:a16="http://schemas.microsoft.com/office/drawing/2014/main" id="{3E08B29B-29F8-6661-70CD-15F2EA05F44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74378" y="3331134"/>
            <a:ext cx="1734750" cy="1719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50;p12">
            <a:extLst>
              <a:ext uri="{FF2B5EF4-FFF2-40B4-BE49-F238E27FC236}">
                <a16:creationId xmlns:a16="http://schemas.microsoft.com/office/drawing/2014/main" id="{F555979F-A885-344B-077D-A8BBB0CE3505}"/>
              </a:ext>
            </a:extLst>
          </p:cNvPr>
          <p:cNvSpPr txBox="1"/>
          <p:nvPr/>
        </p:nvSpPr>
        <p:spPr>
          <a:xfrm>
            <a:off x="5524651" y="3994545"/>
            <a:ext cx="671979" cy="369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DNS</a:t>
            </a:r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EEA9E8-B948-C8E4-6DBB-E6AE185E5B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8333" y="4993905"/>
            <a:ext cx="1366839" cy="200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0B9937-61B6-C5D7-15AB-436BA0E54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8332" y="5292696"/>
            <a:ext cx="1366839" cy="2000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07B34E-11EC-661E-FEC5-0BC9E18EF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8332" y="5538787"/>
            <a:ext cx="1366839" cy="2000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FAA948-4405-DA08-2803-F8DF3A407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8331" y="5837578"/>
            <a:ext cx="1366839" cy="2000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E64A6AC-60DC-DE2F-2331-F037303C5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8331" y="6027558"/>
            <a:ext cx="1366839" cy="20002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3B7A27-AA1D-DEE8-6087-5D6432921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8330" y="6326349"/>
            <a:ext cx="1366839" cy="2000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200C2E3-6018-79AF-B4F1-DB49C991CD32}"/>
              </a:ext>
            </a:extLst>
          </p:cNvPr>
          <p:cNvSpPr txBox="1"/>
          <p:nvPr/>
        </p:nvSpPr>
        <p:spPr>
          <a:xfrm>
            <a:off x="6655319" y="5045590"/>
            <a:ext cx="1499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DNS servers store </a:t>
            </a:r>
            <a:r>
              <a:rPr lang="en-US" b="1" dirty="0"/>
              <a:t>resource records (RRs)</a:t>
            </a:r>
          </a:p>
        </p:txBody>
      </p:sp>
    </p:spTree>
    <p:extLst>
      <p:ext uri="{BB962C8B-B14F-4D97-AF65-F5344CB8AC3E}">
        <p14:creationId xmlns:p14="http://schemas.microsoft.com/office/powerpoint/2010/main" val="3910925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4A707-35C5-DDB8-A09C-6E4494323573}"/>
              </a:ext>
            </a:extLst>
          </p:cNvPr>
          <p:cNvSpPr txBox="1"/>
          <p:nvPr/>
        </p:nvSpPr>
        <p:spPr>
          <a:xfrm>
            <a:off x="1143000" y="1295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cURL</a:t>
            </a:r>
            <a:r>
              <a:rPr lang="en-US" dirty="0"/>
              <a:t> requests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70A39E-8DBD-611A-7DD7-C7A4189D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89" y="2257252"/>
            <a:ext cx="8504411" cy="36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8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4A707-35C5-DDB8-A09C-6E4494323573}"/>
              </a:ext>
            </a:extLst>
          </p:cNvPr>
          <p:cNvSpPr txBox="1"/>
          <p:nvPr/>
        </p:nvSpPr>
        <p:spPr>
          <a:xfrm>
            <a:off x="1219200" y="1100352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Postman</a:t>
            </a:r>
          </a:p>
        </p:txBody>
      </p:sp>
      <p:pic>
        <p:nvPicPr>
          <p:cNvPr id="4098" name="Picture 2" descr="Postman">
            <a:extLst>
              <a:ext uri="{FF2B5EF4-FFF2-40B4-BE49-F238E27FC236}">
                <a16:creationId xmlns:a16="http://schemas.microsoft.com/office/drawing/2014/main" id="{3DA7A003-C4F6-F6FF-D47C-541547BD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64008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1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4"/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BEFDC-AC9B-D091-56AE-2A2E42F4E3FE}"/>
              </a:ext>
            </a:extLst>
          </p:cNvPr>
          <p:cNvSpPr txBox="1"/>
          <p:nvPr/>
        </p:nvSpPr>
        <p:spPr>
          <a:xfrm>
            <a:off x="321733" y="16764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 is a </a:t>
            </a:r>
            <a:r>
              <a:rPr lang="en-US" sz="2400" b="1" dirty="0"/>
              <a:t>stateless</a:t>
            </a:r>
            <a:r>
              <a:rPr lang="en-US" sz="2400" dirty="0"/>
              <a:t> protocol; it does not save information about the sender-receiver session and treats each user as a brand-new connection</a:t>
            </a:r>
          </a:p>
        </p:txBody>
      </p:sp>
      <p:pic>
        <p:nvPicPr>
          <p:cNvPr id="2050" name="Picture 2" descr="Stateful and Stateless Applications and its Best Practices">
            <a:extLst>
              <a:ext uri="{FF2B5EF4-FFF2-40B4-BE49-F238E27FC236}">
                <a16:creationId xmlns:a16="http://schemas.microsoft.com/office/drawing/2014/main" id="{0487DAE1-0B5A-341D-0555-C6DC3E330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47800"/>
            <a:ext cx="6096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996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5156</TotalTime>
  <Words>3146</Words>
  <Application>Microsoft Office PowerPoint</Application>
  <PresentationFormat>Widescreen</PresentationFormat>
  <Paragraphs>517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Consolas</vt:lpstr>
      <vt:lpstr>Courier New</vt:lpstr>
      <vt:lpstr>Office Theme</vt:lpstr>
      <vt:lpstr>CSCI 466: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34</cp:revision>
  <dcterms:created xsi:type="dcterms:W3CDTF">2022-08-21T16:55:59Z</dcterms:created>
  <dcterms:modified xsi:type="dcterms:W3CDTF">2022-09-09T17:31:17Z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